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8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8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88.xml" ContentType="application/vnd.openxmlformats-officedocument.presentationml.tags+xml"/>
  <Override PartName="/ppt/notesSlides/notesSlide11.xml" ContentType="application/vnd.openxmlformats-officedocument.presentationml.notesSlide+xml"/>
  <Override PartName="/ppt/tags/tag58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9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91.xml" ContentType="application/vnd.openxmlformats-officedocument.presentationml.tags+xml"/>
  <Override PartName="/ppt/notesSlides/notesSlide21.xml" ContentType="application/vnd.openxmlformats-officedocument.presentationml.notesSlide+xml"/>
  <Override PartName="/ppt/tags/tag59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 id="2147483714" r:id="rId5"/>
    <p:sldMasterId id="2147483759" r:id="rId6"/>
  </p:sldMasterIdLst>
  <p:notesMasterIdLst>
    <p:notesMasterId r:id="rId87"/>
  </p:notesMasterIdLst>
  <p:sldIdLst>
    <p:sldId id="2147376206" r:id="rId7"/>
    <p:sldId id="2147478559" r:id="rId8"/>
    <p:sldId id="2147478575" r:id="rId9"/>
    <p:sldId id="2147478553" r:id="rId10"/>
    <p:sldId id="2147478595" r:id="rId11"/>
    <p:sldId id="2147478578" r:id="rId12"/>
    <p:sldId id="2147478529" r:id="rId13"/>
    <p:sldId id="2147478599" r:id="rId14"/>
    <p:sldId id="2147478600" r:id="rId15"/>
    <p:sldId id="2147478601" r:id="rId16"/>
    <p:sldId id="2147478602" r:id="rId17"/>
    <p:sldId id="2147478604" r:id="rId18"/>
    <p:sldId id="2147478603" r:id="rId19"/>
    <p:sldId id="2147478605" r:id="rId20"/>
    <p:sldId id="2147478644" r:id="rId21"/>
    <p:sldId id="2147478645" r:id="rId22"/>
    <p:sldId id="2147478647" r:id="rId23"/>
    <p:sldId id="2147478648" r:id="rId24"/>
    <p:sldId id="2147469146" r:id="rId25"/>
    <p:sldId id="2147478607" r:id="rId26"/>
    <p:sldId id="2147478609" r:id="rId27"/>
    <p:sldId id="2147478610" r:id="rId28"/>
    <p:sldId id="2147478611" r:id="rId29"/>
    <p:sldId id="2147478656" r:id="rId30"/>
    <p:sldId id="2147478612" r:id="rId31"/>
    <p:sldId id="2147478613" r:id="rId32"/>
    <p:sldId id="2147478614" r:id="rId33"/>
    <p:sldId id="2147478615" r:id="rId34"/>
    <p:sldId id="2147478654" r:id="rId35"/>
    <p:sldId id="2147478650" r:id="rId36"/>
    <p:sldId id="2147478652" r:id="rId37"/>
    <p:sldId id="2147478616" r:id="rId38"/>
    <p:sldId id="2147468686" r:id="rId39"/>
    <p:sldId id="2147468688" r:id="rId40"/>
    <p:sldId id="2147478617" r:id="rId41"/>
    <p:sldId id="2147478651" r:id="rId42"/>
    <p:sldId id="11332" r:id="rId43"/>
    <p:sldId id="2147478618" r:id="rId44"/>
    <p:sldId id="2147478619" r:id="rId45"/>
    <p:sldId id="2147478620" r:id="rId46"/>
    <p:sldId id="2147469139" r:id="rId47"/>
    <p:sldId id="2147478621" r:id="rId48"/>
    <p:sldId id="2147469111" r:id="rId49"/>
    <p:sldId id="2147478623" r:id="rId50"/>
    <p:sldId id="2147478625" r:id="rId51"/>
    <p:sldId id="2147478624" r:id="rId52"/>
    <p:sldId id="2147478626" r:id="rId53"/>
    <p:sldId id="2147468783" r:id="rId54"/>
    <p:sldId id="2147468784" r:id="rId55"/>
    <p:sldId id="2147478835" r:id="rId56"/>
    <p:sldId id="2147478836" r:id="rId57"/>
    <p:sldId id="2147478837" r:id="rId58"/>
    <p:sldId id="2147478838" r:id="rId59"/>
    <p:sldId id="2147478839" r:id="rId60"/>
    <p:sldId id="2147478840" r:id="rId61"/>
    <p:sldId id="2147478848" r:id="rId62"/>
    <p:sldId id="2147478655" r:id="rId63"/>
    <p:sldId id="2147478627" r:id="rId64"/>
    <p:sldId id="2147478628" r:id="rId65"/>
    <p:sldId id="2147469062" r:id="rId66"/>
    <p:sldId id="271" r:id="rId67"/>
    <p:sldId id="2147469068" r:id="rId68"/>
    <p:sldId id="7456" r:id="rId69"/>
    <p:sldId id="303" r:id="rId70"/>
    <p:sldId id="2147478631" r:id="rId71"/>
    <p:sldId id="2147478632" r:id="rId72"/>
    <p:sldId id="2147478633" r:id="rId73"/>
    <p:sldId id="2147478634" r:id="rId74"/>
    <p:sldId id="2147478635" r:id="rId75"/>
    <p:sldId id="2147478636" r:id="rId76"/>
    <p:sldId id="2147478637" r:id="rId77"/>
    <p:sldId id="2147478638" r:id="rId78"/>
    <p:sldId id="2147478639" r:id="rId79"/>
    <p:sldId id="2147478640" r:id="rId80"/>
    <p:sldId id="2147478641" r:id="rId81"/>
    <p:sldId id="2147478642" r:id="rId82"/>
    <p:sldId id="2147478646" r:id="rId83"/>
    <p:sldId id="328" r:id="rId84"/>
    <p:sldId id="2147478630" r:id="rId85"/>
    <p:sldId id="2147478629" r:id="rId8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96" autoAdjust="0"/>
    <p:restoredTop sz="93447" autoAdjust="0"/>
  </p:normalViewPr>
  <p:slideViewPr>
    <p:cSldViewPr snapToGrid="0">
      <p:cViewPr>
        <p:scale>
          <a:sx n="63" d="100"/>
          <a:sy n="63" d="100"/>
        </p:scale>
        <p:origin x="508" y="5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FB8ADD-B4EC-49A8-8DA1-478D3D6FC8AE}" type="doc">
      <dgm:prSet loTypeId="urn:microsoft.com/office/officeart/2009/3/layout/CircleRelationship" loCatId="relationship" qsTypeId="urn:microsoft.com/office/officeart/2005/8/quickstyle/simple1" qsCatId="simple" csTypeId="urn:microsoft.com/office/officeart/2005/8/colors/colorful2" csCatId="colorful" phldr="1"/>
      <dgm:spPr/>
      <dgm:t>
        <a:bodyPr/>
        <a:lstStyle/>
        <a:p>
          <a:endParaRPr lang="fr-FR"/>
        </a:p>
      </dgm:t>
    </dgm:pt>
    <dgm:pt modelId="{207AF3A6-2FBC-40BF-82CA-5698DED38FFB}">
      <dgm:prSet phldrT="[Texte]" custT="1"/>
      <dgm:spPr>
        <a:solidFill>
          <a:srgbClr val="FFC000"/>
        </a:solidFill>
      </dgm:spPr>
      <dgm:t>
        <a:bodyPr/>
        <a:lstStyle/>
        <a:p>
          <a:r>
            <a:rPr lang="fr-FR" sz="3200" dirty="0"/>
            <a:t>Feedback</a:t>
          </a:r>
        </a:p>
      </dgm:t>
    </dgm:pt>
    <dgm:pt modelId="{DEB8AD7C-0945-4061-B643-74DB41BF4709}" type="parTrans" cxnId="{3E09E67A-4CC6-448B-8923-79FBF790D005}">
      <dgm:prSet/>
      <dgm:spPr/>
      <dgm:t>
        <a:bodyPr/>
        <a:lstStyle/>
        <a:p>
          <a:endParaRPr lang="fr-FR"/>
        </a:p>
      </dgm:t>
    </dgm:pt>
    <dgm:pt modelId="{A7C318C4-E31F-4D93-9245-0C9D1B31AC95}" type="sibTrans" cxnId="{3E09E67A-4CC6-448B-8923-79FBF790D005}">
      <dgm:prSet/>
      <dgm:spPr/>
      <dgm:t>
        <a:bodyPr/>
        <a:lstStyle/>
        <a:p>
          <a:endParaRPr lang="fr-FR"/>
        </a:p>
      </dgm:t>
    </dgm:pt>
    <dgm:pt modelId="{DD152145-15CE-4693-9DFA-C865F6932B6B}">
      <dgm:prSet phldrT="[Texte]" custT="1"/>
      <dgm:spPr/>
      <dgm:t>
        <a:bodyPr/>
        <a:lstStyle/>
        <a:p>
          <a:r>
            <a:rPr lang="fr-FR" sz="2400"/>
            <a:t>Débrief</a:t>
          </a:r>
        </a:p>
      </dgm:t>
    </dgm:pt>
    <dgm:pt modelId="{01769F44-9EE1-4E87-90B1-69B0E8F92D6F}" type="parTrans" cxnId="{2ACB395F-AFA7-492C-8EBF-661C33086178}">
      <dgm:prSet/>
      <dgm:spPr/>
      <dgm:t>
        <a:bodyPr/>
        <a:lstStyle/>
        <a:p>
          <a:endParaRPr lang="fr-FR"/>
        </a:p>
      </dgm:t>
    </dgm:pt>
    <dgm:pt modelId="{1271EB8A-8630-441E-9098-DF84CE278697}" type="sibTrans" cxnId="{2ACB395F-AFA7-492C-8EBF-661C33086178}">
      <dgm:prSet/>
      <dgm:spPr/>
      <dgm:t>
        <a:bodyPr/>
        <a:lstStyle/>
        <a:p>
          <a:endParaRPr lang="fr-FR"/>
        </a:p>
      </dgm:t>
    </dgm:pt>
    <dgm:pt modelId="{7A7CFCB1-BCE7-49D3-831F-FDFFB8620FEA}">
      <dgm:prSet phldrT="[Texte]" custT="1"/>
      <dgm:spPr>
        <a:solidFill>
          <a:srgbClr val="00B0F0"/>
        </a:solidFill>
      </dgm:spPr>
      <dgm:t>
        <a:bodyPr/>
        <a:lstStyle/>
        <a:p>
          <a:r>
            <a:rPr lang="fr-FR" sz="1600"/>
            <a:t>Commentaires</a:t>
          </a:r>
        </a:p>
      </dgm:t>
    </dgm:pt>
    <dgm:pt modelId="{E896CEDD-6BC9-45B3-8119-51E6C339FC5E}" type="parTrans" cxnId="{35B7BAD8-BCDD-4CC1-A71B-3CCC69FAA76A}">
      <dgm:prSet/>
      <dgm:spPr/>
      <dgm:t>
        <a:bodyPr/>
        <a:lstStyle/>
        <a:p>
          <a:endParaRPr lang="fr-FR"/>
        </a:p>
      </dgm:t>
    </dgm:pt>
    <dgm:pt modelId="{75C6C74A-A98E-4046-A7A0-39FA3DF58770}" type="sibTrans" cxnId="{35B7BAD8-BCDD-4CC1-A71B-3CCC69FAA76A}">
      <dgm:prSet/>
      <dgm:spPr/>
      <dgm:t>
        <a:bodyPr/>
        <a:lstStyle/>
        <a:p>
          <a:endParaRPr lang="fr-FR"/>
        </a:p>
      </dgm:t>
    </dgm:pt>
    <dgm:pt modelId="{6A89C0B9-0DB6-4364-8BB9-64259961BA5D}">
      <dgm:prSet phldrT="[Texte]"/>
      <dgm:spPr/>
      <dgm:t>
        <a:bodyPr/>
        <a:lstStyle/>
        <a:p>
          <a:r>
            <a:rPr lang="fr-FR"/>
            <a:t>Compte-Rendu</a:t>
          </a:r>
        </a:p>
      </dgm:t>
    </dgm:pt>
    <dgm:pt modelId="{C01C5818-C6F7-46AC-93CA-83F0AA3078E8}" type="parTrans" cxnId="{5C888318-DEDF-4CA7-8864-C02FF5814B3A}">
      <dgm:prSet/>
      <dgm:spPr/>
      <dgm:t>
        <a:bodyPr/>
        <a:lstStyle/>
        <a:p>
          <a:endParaRPr lang="fr-FR"/>
        </a:p>
      </dgm:t>
    </dgm:pt>
    <dgm:pt modelId="{989A7DC5-A263-4990-B650-3BE32050F5C7}" type="sibTrans" cxnId="{5C888318-DEDF-4CA7-8864-C02FF5814B3A}">
      <dgm:prSet/>
      <dgm:spPr/>
      <dgm:t>
        <a:bodyPr/>
        <a:lstStyle/>
        <a:p>
          <a:endParaRPr lang="fr-FR"/>
        </a:p>
      </dgm:t>
    </dgm:pt>
    <dgm:pt modelId="{7536F8CA-A022-4A95-9C06-2104F6D46C1A}">
      <dgm:prSet phldrT="[Texte]" custT="1"/>
      <dgm:spPr/>
      <dgm:t>
        <a:bodyPr/>
        <a:lstStyle/>
        <a:p>
          <a:r>
            <a:rPr lang="fr-FR" sz="1600"/>
            <a:t>Synthèse</a:t>
          </a:r>
        </a:p>
      </dgm:t>
    </dgm:pt>
    <dgm:pt modelId="{188FF5F5-30E0-4507-AD71-45FB4562DD0D}" type="parTrans" cxnId="{EA76D49F-3EF1-482C-B00B-9BDC35E9D9BC}">
      <dgm:prSet/>
      <dgm:spPr/>
      <dgm:t>
        <a:bodyPr/>
        <a:lstStyle/>
        <a:p>
          <a:endParaRPr lang="fr-FR"/>
        </a:p>
      </dgm:t>
    </dgm:pt>
    <dgm:pt modelId="{B78342E1-6935-4F19-B0CC-C9B89F10D763}" type="sibTrans" cxnId="{EA76D49F-3EF1-482C-B00B-9BDC35E9D9BC}">
      <dgm:prSet/>
      <dgm:spPr/>
      <dgm:t>
        <a:bodyPr/>
        <a:lstStyle/>
        <a:p>
          <a:endParaRPr lang="fr-FR"/>
        </a:p>
      </dgm:t>
    </dgm:pt>
    <dgm:pt modelId="{BC282F49-1612-4176-9794-4401E4D13DAF}">
      <dgm:prSet phldrT="[Texte]" custT="1"/>
      <dgm:spPr/>
      <dgm:t>
        <a:bodyPr/>
        <a:lstStyle/>
        <a:p>
          <a:r>
            <a:rPr lang="fr-FR" sz="1800"/>
            <a:t>Retour</a:t>
          </a:r>
        </a:p>
      </dgm:t>
    </dgm:pt>
    <dgm:pt modelId="{F492108B-2DB2-4501-9B9A-32D94C960B80}" type="parTrans" cxnId="{D1526512-C9C4-4533-AB4B-B361440AFFC2}">
      <dgm:prSet/>
      <dgm:spPr/>
      <dgm:t>
        <a:bodyPr/>
        <a:lstStyle/>
        <a:p>
          <a:endParaRPr lang="fr-FR"/>
        </a:p>
      </dgm:t>
    </dgm:pt>
    <dgm:pt modelId="{8C79B89E-E330-4874-AC89-1DD3E7E196DC}" type="sibTrans" cxnId="{D1526512-C9C4-4533-AB4B-B361440AFFC2}">
      <dgm:prSet/>
      <dgm:spPr/>
      <dgm:t>
        <a:bodyPr/>
        <a:lstStyle/>
        <a:p>
          <a:endParaRPr lang="fr-FR"/>
        </a:p>
      </dgm:t>
    </dgm:pt>
    <dgm:pt modelId="{5D40E7A0-D016-434E-85BF-30E4D4F26945}">
      <dgm:prSet phldrT="[Texte]" custT="1"/>
      <dgm:spPr/>
      <dgm:t>
        <a:bodyPr/>
        <a:lstStyle/>
        <a:p>
          <a:endParaRPr lang="fr-FR"/>
        </a:p>
      </dgm:t>
    </dgm:pt>
    <dgm:pt modelId="{7E342F10-10DE-4AFC-A811-12293FC2CCFB}" type="parTrans" cxnId="{5353B682-0B10-48B5-A593-7322C76DC3E8}">
      <dgm:prSet/>
      <dgm:spPr/>
      <dgm:t>
        <a:bodyPr/>
        <a:lstStyle/>
        <a:p>
          <a:endParaRPr lang="fr-FR"/>
        </a:p>
      </dgm:t>
    </dgm:pt>
    <dgm:pt modelId="{06092743-EFCE-416D-81FC-B27202BF22CF}" type="sibTrans" cxnId="{5353B682-0B10-48B5-A593-7322C76DC3E8}">
      <dgm:prSet/>
      <dgm:spPr/>
      <dgm:t>
        <a:bodyPr/>
        <a:lstStyle/>
        <a:p>
          <a:endParaRPr lang="fr-FR"/>
        </a:p>
      </dgm:t>
    </dgm:pt>
    <dgm:pt modelId="{82B3999C-403A-4FD3-BBF8-E8799BDDEA5C}">
      <dgm:prSet phldrT="[Texte]" custT="1"/>
      <dgm:spPr/>
      <dgm:t>
        <a:bodyPr/>
        <a:lstStyle/>
        <a:p>
          <a:endParaRPr lang="fr-FR" dirty="0"/>
        </a:p>
      </dgm:t>
    </dgm:pt>
    <dgm:pt modelId="{03ED9D16-A47A-4CEE-8376-4834A693DD27}" type="parTrans" cxnId="{D7424528-CDB5-4D40-B2AB-0A8D23377129}">
      <dgm:prSet/>
      <dgm:spPr/>
      <dgm:t>
        <a:bodyPr/>
        <a:lstStyle/>
        <a:p>
          <a:endParaRPr lang="fr-FR"/>
        </a:p>
      </dgm:t>
    </dgm:pt>
    <dgm:pt modelId="{AA2B5624-9BC0-4013-8F81-5EF91095A8E1}" type="sibTrans" cxnId="{D7424528-CDB5-4D40-B2AB-0A8D23377129}">
      <dgm:prSet/>
      <dgm:spPr/>
      <dgm:t>
        <a:bodyPr/>
        <a:lstStyle/>
        <a:p>
          <a:endParaRPr lang="fr-FR"/>
        </a:p>
      </dgm:t>
    </dgm:pt>
    <dgm:pt modelId="{19E938E1-23A0-469B-A8FD-8014D94FD398}" type="pres">
      <dgm:prSet presAssocID="{32FB8ADD-B4EC-49A8-8DA1-478D3D6FC8AE}" presName="Name0" presStyleCnt="0">
        <dgm:presLayoutVars>
          <dgm:chMax val="1"/>
          <dgm:chPref val="1"/>
        </dgm:presLayoutVars>
      </dgm:prSet>
      <dgm:spPr/>
    </dgm:pt>
    <dgm:pt modelId="{9C7452A6-52C8-4E4F-8C52-B764EC653D19}" type="pres">
      <dgm:prSet presAssocID="{207AF3A6-2FBC-40BF-82CA-5698DED38FFB}" presName="Parent" presStyleLbl="node0" presStyleIdx="0" presStyleCnt="1" custScaleX="88482" custScaleY="87352">
        <dgm:presLayoutVars>
          <dgm:chMax val="5"/>
          <dgm:chPref val="5"/>
        </dgm:presLayoutVars>
      </dgm:prSet>
      <dgm:spPr/>
    </dgm:pt>
    <dgm:pt modelId="{114EC187-A621-435F-8AF4-FC69A2BCBC17}" type="pres">
      <dgm:prSet presAssocID="{207AF3A6-2FBC-40BF-82CA-5698DED38FFB}" presName="Accent2" presStyleLbl="node1" presStyleIdx="0" presStyleCnt="19"/>
      <dgm:spPr/>
    </dgm:pt>
    <dgm:pt modelId="{000DE701-10C0-4A59-848F-03595C79FB4F}" type="pres">
      <dgm:prSet presAssocID="{207AF3A6-2FBC-40BF-82CA-5698DED38FFB}" presName="Accent3" presStyleLbl="node1" presStyleIdx="1" presStyleCnt="19"/>
      <dgm:spPr/>
    </dgm:pt>
    <dgm:pt modelId="{0CD8633B-E780-424D-AE2F-8E6B62057159}" type="pres">
      <dgm:prSet presAssocID="{207AF3A6-2FBC-40BF-82CA-5698DED38FFB}" presName="Accent4" presStyleLbl="node1" presStyleIdx="2" presStyleCnt="19"/>
      <dgm:spPr/>
    </dgm:pt>
    <dgm:pt modelId="{6F2CA0D4-9603-42AB-BAB2-5F966FBFBAC4}" type="pres">
      <dgm:prSet presAssocID="{207AF3A6-2FBC-40BF-82CA-5698DED38FFB}" presName="Accent5" presStyleLbl="node1" presStyleIdx="3" presStyleCnt="19"/>
      <dgm:spPr/>
    </dgm:pt>
    <dgm:pt modelId="{416AF9B4-D77C-4F7F-981A-3C62783A4C38}" type="pres">
      <dgm:prSet presAssocID="{207AF3A6-2FBC-40BF-82CA-5698DED38FFB}" presName="Accent6" presStyleLbl="node1" presStyleIdx="4" presStyleCnt="19"/>
      <dgm:spPr/>
    </dgm:pt>
    <dgm:pt modelId="{14B529E9-B24B-4893-BC28-B0A2329D7DF0}" type="pres">
      <dgm:prSet presAssocID="{DD152145-15CE-4693-9DFA-C865F6932B6B}" presName="Child1" presStyleLbl="node1" presStyleIdx="5" presStyleCnt="19" custScaleX="153943" custScaleY="123519">
        <dgm:presLayoutVars>
          <dgm:chMax val="0"/>
          <dgm:chPref val="0"/>
        </dgm:presLayoutVars>
      </dgm:prSet>
      <dgm:spPr/>
    </dgm:pt>
    <dgm:pt modelId="{AD7EDEA9-BF0F-445E-AA10-DAA2EDF66089}" type="pres">
      <dgm:prSet presAssocID="{DD152145-15CE-4693-9DFA-C865F6932B6B}" presName="Accent7" presStyleCnt="0"/>
      <dgm:spPr/>
    </dgm:pt>
    <dgm:pt modelId="{29026BFD-74A1-413E-8412-3826C0091EBC}" type="pres">
      <dgm:prSet presAssocID="{DD152145-15CE-4693-9DFA-C865F6932B6B}" presName="AccentHold1" presStyleLbl="node1" presStyleIdx="6" presStyleCnt="19"/>
      <dgm:spPr/>
    </dgm:pt>
    <dgm:pt modelId="{122360FF-CB1F-4180-87F0-9E2476CE5CBF}" type="pres">
      <dgm:prSet presAssocID="{DD152145-15CE-4693-9DFA-C865F6932B6B}" presName="Accent8" presStyleCnt="0"/>
      <dgm:spPr/>
    </dgm:pt>
    <dgm:pt modelId="{A6E00DC4-950C-4A69-B36C-F4F5ADEAD3F6}" type="pres">
      <dgm:prSet presAssocID="{DD152145-15CE-4693-9DFA-C865F6932B6B}" presName="AccentHold2" presStyleLbl="node1" presStyleIdx="7" presStyleCnt="19"/>
      <dgm:spPr/>
    </dgm:pt>
    <dgm:pt modelId="{16FAAC51-B208-48BD-80A9-928854B69E84}" type="pres">
      <dgm:prSet presAssocID="{7A7CFCB1-BCE7-49D3-831F-FDFFB8620FEA}" presName="Child2" presStyleLbl="node1" presStyleIdx="8" presStyleCnt="19" custScaleX="164127" custScaleY="145221" custLinFactNeighborX="-13339" custLinFactNeighborY="-11131">
        <dgm:presLayoutVars>
          <dgm:chMax val="0"/>
          <dgm:chPref val="0"/>
        </dgm:presLayoutVars>
      </dgm:prSet>
      <dgm:spPr/>
    </dgm:pt>
    <dgm:pt modelId="{2C4E3E1F-1B4E-477B-8C56-42E602AB0AD1}" type="pres">
      <dgm:prSet presAssocID="{7A7CFCB1-BCE7-49D3-831F-FDFFB8620FEA}" presName="Accent9" presStyleCnt="0"/>
      <dgm:spPr/>
    </dgm:pt>
    <dgm:pt modelId="{A10F1185-6FAC-46E8-8D04-49FBFEDD9251}" type="pres">
      <dgm:prSet presAssocID="{7A7CFCB1-BCE7-49D3-831F-FDFFB8620FEA}" presName="AccentHold1" presStyleLbl="node1" presStyleIdx="9" presStyleCnt="19"/>
      <dgm:spPr/>
    </dgm:pt>
    <dgm:pt modelId="{6921E36C-2D8B-4B94-8FD8-ABE371E27E69}" type="pres">
      <dgm:prSet presAssocID="{7A7CFCB1-BCE7-49D3-831F-FDFFB8620FEA}" presName="Accent10" presStyleCnt="0"/>
      <dgm:spPr/>
    </dgm:pt>
    <dgm:pt modelId="{628093AE-43BC-4CD7-B3E4-D76F63EB8C20}" type="pres">
      <dgm:prSet presAssocID="{7A7CFCB1-BCE7-49D3-831F-FDFFB8620FEA}" presName="AccentHold2" presStyleLbl="node1" presStyleIdx="10" presStyleCnt="19"/>
      <dgm:spPr/>
    </dgm:pt>
    <dgm:pt modelId="{5F72FB81-9BDE-46AE-BC20-53526F94018A}" type="pres">
      <dgm:prSet presAssocID="{7A7CFCB1-BCE7-49D3-831F-FDFFB8620FEA}" presName="Accent11" presStyleCnt="0"/>
      <dgm:spPr/>
    </dgm:pt>
    <dgm:pt modelId="{B0030F13-C21E-4605-AE0B-1BBAFD2B6A02}" type="pres">
      <dgm:prSet presAssocID="{7A7CFCB1-BCE7-49D3-831F-FDFFB8620FEA}" presName="AccentHold3" presStyleLbl="node1" presStyleIdx="11" presStyleCnt="19"/>
      <dgm:spPr/>
    </dgm:pt>
    <dgm:pt modelId="{01BB6408-197C-4BAA-8A23-898F109E71DE}" type="pres">
      <dgm:prSet presAssocID="{6A89C0B9-0DB6-4364-8BB9-64259961BA5D}" presName="Child3" presStyleLbl="node1" presStyleIdx="12" presStyleCnt="19" custLinFactNeighborX="-25439" custLinFactNeighborY="4517">
        <dgm:presLayoutVars>
          <dgm:chMax val="0"/>
          <dgm:chPref val="0"/>
        </dgm:presLayoutVars>
      </dgm:prSet>
      <dgm:spPr/>
    </dgm:pt>
    <dgm:pt modelId="{08320634-D0E9-4F78-89AD-DF4DF6BEC43E}" type="pres">
      <dgm:prSet presAssocID="{6A89C0B9-0DB6-4364-8BB9-64259961BA5D}" presName="Accent12" presStyleCnt="0"/>
      <dgm:spPr/>
    </dgm:pt>
    <dgm:pt modelId="{06BC502F-5EE3-4ED3-A3DE-0F62B749487A}" type="pres">
      <dgm:prSet presAssocID="{6A89C0B9-0DB6-4364-8BB9-64259961BA5D}" presName="AccentHold1" presStyleLbl="node1" presStyleIdx="13" presStyleCnt="19"/>
      <dgm:spPr/>
    </dgm:pt>
    <dgm:pt modelId="{AA5D5E4B-B4F9-47DE-938C-FCBAECB9690B}" type="pres">
      <dgm:prSet presAssocID="{7536F8CA-A022-4A95-9C06-2104F6D46C1A}" presName="Child4" presStyleLbl="node1" presStyleIdx="14" presStyleCnt="19">
        <dgm:presLayoutVars>
          <dgm:chMax val="0"/>
          <dgm:chPref val="0"/>
        </dgm:presLayoutVars>
      </dgm:prSet>
      <dgm:spPr/>
    </dgm:pt>
    <dgm:pt modelId="{4648D584-CDDB-4C46-A347-727894EE0A08}" type="pres">
      <dgm:prSet presAssocID="{7536F8CA-A022-4A95-9C06-2104F6D46C1A}" presName="Accent13" presStyleCnt="0"/>
      <dgm:spPr/>
    </dgm:pt>
    <dgm:pt modelId="{F3B62C7C-D7DA-4256-8E4E-9741787519E6}" type="pres">
      <dgm:prSet presAssocID="{7536F8CA-A022-4A95-9C06-2104F6D46C1A}" presName="AccentHold1" presStyleLbl="node1" presStyleIdx="15" presStyleCnt="19"/>
      <dgm:spPr/>
    </dgm:pt>
    <dgm:pt modelId="{8DEB515E-905F-452D-A3D8-CD2E3C0D4418}" type="pres">
      <dgm:prSet presAssocID="{BC282F49-1612-4176-9794-4401E4D13DAF}" presName="Child5" presStyleLbl="node1" presStyleIdx="16" presStyleCnt="19">
        <dgm:presLayoutVars>
          <dgm:chMax val="0"/>
          <dgm:chPref val="0"/>
        </dgm:presLayoutVars>
      </dgm:prSet>
      <dgm:spPr/>
    </dgm:pt>
    <dgm:pt modelId="{B8599D54-87A2-41C2-AB2C-9992F41492B5}" type="pres">
      <dgm:prSet presAssocID="{BC282F49-1612-4176-9794-4401E4D13DAF}" presName="Accent15" presStyleCnt="0"/>
      <dgm:spPr/>
    </dgm:pt>
    <dgm:pt modelId="{AC135FD4-6128-4524-ACC3-E11965DCA1ED}" type="pres">
      <dgm:prSet presAssocID="{BC282F49-1612-4176-9794-4401E4D13DAF}" presName="AccentHold2" presStyleLbl="node1" presStyleIdx="17" presStyleCnt="19"/>
      <dgm:spPr/>
    </dgm:pt>
    <dgm:pt modelId="{AC988CCE-5263-46DC-BB9D-980529F1EF65}" type="pres">
      <dgm:prSet presAssocID="{BC282F49-1612-4176-9794-4401E4D13DAF}" presName="Accent16" presStyleCnt="0"/>
      <dgm:spPr/>
    </dgm:pt>
    <dgm:pt modelId="{754C3CCC-CA4F-4E8A-8F88-274E89DF7A1A}" type="pres">
      <dgm:prSet presAssocID="{BC282F49-1612-4176-9794-4401E4D13DAF}" presName="AccentHold3" presStyleLbl="node1" presStyleIdx="18" presStyleCnt="19"/>
      <dgm:spPr/>
    </dgm:pt>
  </dgm:ptLst>
  <dgm:cxnLst>
    <dgm:cxn modelId="{C2AE2D11-0463-4403-BEA7-D7485DADEAA3}" type="presOf" srcId="{7536F8CA-A022-4A95-9C06-2104F6D46C1A}" destId="{AA5D5E4B-B4F9-47DE-938C-FCBAECB9690B}" srcOrd="0" destOrd="0" presId="urn:microsoft.com/office/officeart/2009/3/layout/CircleRelationship"/>
    <dgm:cxn modelId="{D1526512-C9C4-4533-AB4B-B361440AFFC2}" srcId="{207AF3A6-2FBC-40BF-82CA-5698DED38FFB}" destId="{BC282F49-1612-4176-9794-4401E4D13DAF}" srcOrd="4" destOrd="0" parTransId="{F492108B-2DB2-4501-9B9A-32D94C960B80}" sibTransId="{8C79B89E-E330-4874-AC89-1DD3E7E196DC}"/>
    <dgm:cxn modelId="{25EBF715-4193-459A-909F-74517F52ABFA}" type="presOf" srcId="{32FB8ADD-B4EC-49A8-8DA1-478D3D6FC8AE}" destId="{19E938E1-23A0-469B-A8FD-8014D94FD398}" srcOrd="0" destOrd="0" presId="urn:microsoft.com/office/officeart/2009/3/layout/CircleRelationship"/>
    <dgm:cxn modelId="{5C888318-DEDF-4CA7-8864-C02FF5814B3A}" srcId="{207AF3A6-2FBC-40BF-82CA-5698DED38FFB}" destId="{6A89C0B9-0DB6-4364-8BB9-64259961BA5D}" srcOrd="2" destOrd="0" parTransId="{C01C5818-C6F7-46AC-93CA-83F0AA3078E8}" sibTransId="{989A7DC5-A263-4990-B650-3BE32050F5C7}"/>
    <dgm:cxn modelId="{D7424528-CDB5-4D40-B2AB-0A8D23377129}" srcId="{207AF3A6-2FBC-40BF-82CA-5698DED38FFB}" destId="{82B3999C-403A-4FD3-BBF8-E8799BDDEA5C}" srcOrd="6" destOrd="0" parTransId="{03ED9D16-A47A-4CEE-8376-4834A693DD27}" sibTransId="{AA2B5624-9BC0-4013-8F81-5EF91095A8E1}"/>
    <dgm:cxn modelId="{2ACB395F-AFA7-492C-8EBF-661C33086178}" srcId="{207AF3A6-2FBC-40BF-82CA-5698DED38FFB}" destId="{DD152145-15CE-4693-9DFA-C865F6932B6B}" srcOrd="0" destOrd="0" parTransId="{01769F44-9EE1-4E87-90B1-69B0E8F92D6F}" sibTransId="{1271EB8A-8630-441E-9098-DF84CE278697}"/>
    <dgm:cxn modelId="{0EE27C53-35E2-44F5-8CC9-6AFAC57A6CE6}" type="presOf" srcId="{BC282F49-1612-4176-9794-4401E4D13DAF}" destId="{8DEB515E-905F-452D-A3D8-CD2E3C0D4418}" srcOrd="0" destOrd="0" presId="urn:microsoft.com/office/officeart/2009/3/layout/CircleRelationship"/>
    <dgm:cxn modelId="{3E09E67A-4CC6-448B-8923-79FBF790D005}" srcId="{32FB8ADD-B4EC-49A8-8DA1-478D3D6FC8AE}" destId="{207AF3A6-2FBC-40BF-82CA-5698DED38FFB}" srcOrd="0" destOrd="0" parTransId="{DEB8AD7C-0945-4061-B643-74DB41BF4709}" sibTransId="{A7C318C4-E31F-4D93-9245-0C9D1B31AC95}"/>
    <dgm:cxn modelId="{51F2297C-7531-4316-993A-CC5879ED1724}" type="presOf" srcId="{7A7CFCB1-BCE7-49D3-831F-FDFFB8620FEA}" destId="{16FAAC51-B208-48BD-80A9-928854B69E84}" srcOrd="0" destOrd="0" presId="urn:microsoft.com/office/officeart/2009/3/layout/CircleRelationship"/>
    <dgm:cxn modelId="{5353B682-0B10-48B5-A593-7322C76DC3E8}" srcId="{207AF3A6-2FBC-40BF-82CA-5698DED38FFB}" destId="{5D40E7A0-D016-434E-85BF-30E4D4F26945}" srcOrd="5" destOrd="0" parTransId="{7E342F10-10DE-4AFC-A811-12293FC2CCFB}" sibTransId="{06092743-EFCE-416D-81FC-B27202BF22CF}"/>
    <dgm:cxn modelId="{17969A83-9FD3-4343-A52A-DB5598308E1F}" type="presOf" srcId="{DD152145-15CE-4693-9DFA-C865F6932B6B}" destId="{14B529E9-B24B-4893-BC28-B0A2329D7DF0}" srcOrd="0" destOrd="0" presId="urn:microsoft.com/office/officeart/2009/3/layout/CircleRelationship"/>
    <dgm:cxn modelId="{EA76D49F-3EF1-482C-B00B-9BDC35E9D9BC}" srcId="{207AF3A6-2FBC-40BF-82CA-5698DED38FFB}" destId="{7536F8CA-A022-4A95-9C06-2104F6D46C1A}" srcOrd="3" destOrd="0" parTransId="{188FF5F5-30E0-4507-AD71-45FB4562DD0D}" sibTransId="{B78342E1-6935-4F19-B0CC-C9B89F10D763}"/>
    <dgm:cxn modelId="{A46056B5-5826-4880-99F4-635796FACCDC}" type="presOf" srcId="{6A89C0B9-0DB6-4364-8BB9-64259961BA5D}" destId="{01BB6408-197C-4BAA-8A23-898F109E71DE}" srcOrd="0" destOrd="0" presId="urn:microsoft.com/office/officeart/2009/3/layout/CircleRelationship"/>
    <dgm:cxn modelId="{35B7BAD8-BCDD-4CC1-A71B-3CCC69FAA76A}" srcId="{207AF3A6-2FBC-40BF-82CA-5698DED38FFB}" destId="{7A7CFCB1-BCE7-49D3-831F-FDFFB8620FEA}" srcOrd="1" destOrd="0" parTransId="{E896CEDD-6BC9-45B3-8119-51E6C339FC5E}" sibTransId="{75C6C74A-A98E-4046-A7A0-39FA3DF58770}"/>
    <dgm:cxn modelId="{CE9092E6-44F5-4D43-8884-266773BBF9DD}" type="presOf" srcId="{207AF3A6-2FBC-40BF-82CA-5698DED38FFB}" destId="{9C7452A6-52C8-4E4F-8C52-B764EC653D19}" srcOrd="0" destOrd="0" presId="urn:microsoft.com/office/officeart/2009/3/layout/CircleRelationship"/>
    <dgm:cxn modelId="{17CB8AC4-EBA5-4663-B6C1-2493B3F42739}" type="presParOf" srcId="{19E938E1-23A0-469B-A8FD-8014D94FD398}" destId="{9C7452A6-52C8-4E4F-8C52-B764EC653D19}" srcOrd="0" destOrd="0" presId="urn:microsoft.com/office/officeart/2009/3/layout/CircleRelationship"/>
    <dgm:cxn modelId="{1BFDA130-8D08-4E5B-AAE8-A1093D2C3431}" type="presParOf" srcId="{19E938E1-23A0-469B-A8FD-8014D94FD398}" destId="{114EC187-A621-435F-8AF4-FC69A2BCBC17}" srcOrd="1" destOrd="0" presId="urn:microsoft.com/office/officeart/2009/3/layout/CircleRelationship"/>
    <dgm:cxn modelId="{179F8DA0-EF73-4202-B5D9-81C321E0E4F8}" type="presParOf" srcId="{19E938E1-23A0-469B-A8FD-8014D94FD398}" destId="{000DE701-10C0-4A59-848F-03595C79FB4F}" srcOrd="2" destOrd="0" presId="urn:microsoft.com/office/officeart/2009/3/layout/CircleRelationship"/>
    <dgm:cxn modelId="{FCFEF4AF-A270-4034-B829-4C94B8C393C7}" type="presParOf" srcId="{19E938E1-23A0-469B-A8FD-8014D94FD398}" destId="{0CD8633B-E780-424D-AE2F-8E6B62057159}" srcOrd="3" destOrd="0" presId="urn:microsoft.com/office/officeart/2009/3/layout/CircleRelationship"/>
    <dgm:cxn modelId="{39058442-D7F5-4110-B772-49D903A2E336}" type="presParOf" srcId="{19E938E1-23A0-469B-A8FD-8014D94FD398}" destId="{6F2CA0D4-9603-42AB-BAB2-5F966FBFBAC4}" srcOrd="4" destOrd="0" presId="urn:microsoft.com/office/officeart/2009/3/layout/CircleRelationship"/>
    <dgm:cxn modelId="{E2BDA965-1761-426C-B75E-5AF5932DA47C}" type="presParOf" srcId="{19E938E1-23A0-469B-A8FD-8014D94FD398}" destId="{416AF9B4-D77C-4F7F-981A-3C62783A4C38}" srcOrd="5" destOrd="0" presId="urn:microsoft.com/office/officeart/2009/3/layout/CircleRelationship"/>
    <dgm:cxn modelId="{AE6C1309-6742-460A-98C5-8915993ED75A}" type="presParOf" srcId="{19E938E1-23A0-469B-A8FD-8014D94FD398}" destId="{14B529E9-B24B-4893-BC28-B0A2329D7DF0}" srcOrd="6" destOrd="0" presId="urn:microsoft.com/office/officeart/2009/3/layout/CircleRelationship"/>
    <dgm:cxn modelId="{15572D71-0C97-4097-BA7E-9E06F3C75DF7}" type="presParOf" srcId="{19E938E1-23A0-469B-A8FD-8014D94FD398}" destId="{AD7EDEA9-BF0F-445E-AA10-DAA2EDF66089}" srcOrd="7" destOrd="0" presId="urn:microsoft.com/office/officeart/2009/3/layout/CircleRelationship"/>
    <dgm:cxn modelId="{A5516EA5-E44D-48E6-BA51-A99F16EE5586}" type="presParOf" srcId="{AD7EDEA9-BF0F-445E-AA10-DAA2EDF66089}" destId="{29026BFD-74A1-413E-8412-3826C0091EBC}" srcOrd="0" destOrd="0" presId="urn:microsoft.com/office/officeart/2009/3/layout/CircleRelationship"/>
    <dgm:cxn modelId="{3DB5584D-61FA-4FE5-AE81-4B3F98F61010}" type="presParOf" srcId="{19E938E1-23A0-469B-A8FD-8014D94FD398}" destId="{122360FF-CB1F-4180-87F0-9E2476CE5CBF}" srcOrd="8" destOrd="0" presId="urn:microsoft.com/office/officeart/2009/3/layout/CircleRelationship"/>
    <dgm:cxn modelId="{86F3F04B-95BB-46FB-8104-963E6E268EEE}" type="presParOf" srcId="{122360FF-CB1F-4180-87F0-9E2476CE5CBF}" destId="{A6E00DC4-950C-4A69-B36C-F4F5ADEAD3F6}" srcOrd="0" destOrd="0" presId="urn:microsoft.com/office/officeart/2009/3/layout/CircleRelationship"/>
    <dgm:cxn modelId="{B0DE1388-8281-4E31-845C-99C51D533B59}" type="presParOf" srcId="{19E938E1-23A0-469B-A8FD-8014D94FD398}" destId="{16FAAC51-B208-48BD-80A9-928854B69E84}" srcOrd="9" destOrd="0" presId="urn:microsoft.com/office/officeart/2009/3/layout/CircleRelationship"/>
    <dgm:cxn modelId="{CF0D7797-B023-4B4B-ACF8-19C0A39935D0}" type="presParOf" srcId="{19E938E1-23A0-469B-A8FD-8014D94FD398}" destId="{2C4E3E1F-1B4E-477B-8C56-42E602AB0AD1}" srcOrd="10" destOrd="0" presId="urn:microsoft.com/office/officeart/2009/3/layout/CircleRelationship"/>
    <dgm:cxn modelId="{FEEA0244-14D0-438F-BEF2-44FC213ABD09}" type="presParOf" srcId="{2C4E3E1F-1B4E-477B-8C56-42E602AB0AD1}" destId="{A10F1185-6FAC-46E8-8D04-49FBFEDD9251}" srcOrd="0" destOrd="0" presId="urn:microsoft.com/office/officeart/2009/3/layout/CircleRelationship"/>
    <dgm:cxn modelId="{A69A3455-DECA-4DAF-9F86-FFB459E8AD27}" type="presParOf" srcId="{19E938E1-23A0-469B-A8FD-8014D94FD398}" destId="{6921E36C-2D8B-4B94-8FD8-ABE371E27E69}" srcOrd="11" destOrd="0" presId="urn:microsoft.com/office/officeart/2009/3/layout/CircleRelationship"/>
    <dgm:cxn modelId="{DB953AC6-7579-48D3-93DF-01B0B448BC2E}" type="presParOf" srcId="{6921E36C-2D8B-4B94-8FD8-ABE371E27E69}" destId="{628093AE-43BC-4CD7-B3E4-D76F63EB8C20}" srcOrd="0" destOrd="0" presId="urn:microsoft.com/office/officeart/2009/3/layout/CircleRelationship"/>
    <dgm:cxn modelId="{B20A8703-9FC8-4F7B-A99E-5B747B931F39}" type="presParOf" srcId="{19E938E1-23A0-469B-A8FD-8014D94FD398}" destId="{5F72FB81-9BDE-46AE-BC20-53526F94018A}" srcOrd="12" destOrd="0" presId="urn:microsoft.com/office/officeart/2009/3/layout/CircleRelationship"/>
    <dgm:cxn modelId="{DBE7AE9C-7C4D-439B-8589-D9D0518F5ADC}" type="presParOf" srcId="{5F72FB81-9BDE-46AE-BC20-53526F94018A}" destId="{B0030F13-C21E-4605-AE0B-1BBAFD2B6A02}" srcOrd="0" destOrd="0" presId="urn:microsoft.com/office/officeart/2009/3/layout/CircleRelationship"/>
    <dgm:cxn modelId="{16E07ADC-EDAA-40F8-AAA9-531BDF5AB4E6}" type="presParOf" srcId="{19E938E1-23A0-469B-A8FD-8014D94FD398}" destId="{01BB6408-197C-4BAA-8A23-898F109E71DE}" srcOrd="13" destOrd="0" presId="urn:microsoft.com/office/officeart/2009/3/layout/CircleRelationship"/>
    <dgm:cxn modelId="{18915F18-BC37-40F0-9E72-C68A449BFF96}" type="presParOf" srcId="{19E938E1-23A0-469B-A8FD-8014D94FD398}" destId="{08320634-D0E9-4F78-89AD-DF4DF6BEC43E}" srcOrd="14" destOrd="0" presId="urn:microsoft.com/office/officeart/2009/3/layout/CircleRelationship"/>
    <dgm:cxn modelId="{7415D28D-A494-40FD-9CA2-B1E5881BBD82}" type="presParOf" srcId="{08320634-D0E9-4F78-89AD-DF4DF6BEC43E}" destId="{06BC502F-5EE3-4ED3-A3DE-0F62B749487A}" srcOrd="0" destOrd="0" presId="urn:microsoft.com/office/officeart/2009/3/layout/CircleRelationship"/>
    <dgm:cxn modelId="{62AC6CAD-154A-49E7-A806-58F7EE5E810A}" type="presParOf" srcId="{19E938E1-23A0-469B-A8FD-8014D94FD398}" destId="{AA5D5E4B-B4F9-47DE-938C-FCBAECB9690B}" srcOrd="15" destOrd="0" presId="urn:microsoft.com/office/officeart/2009/3/layout/CircleRelationship"/>
    <dgm:cxn modelId="{950E12D4-10F6-4D28-A35B-11707EE75BF7}" type="presParOf" srcId="{19E938E1-23A0-469B-A8FD-8014D94FD398}" destId="{4648D584-CDDB-4C46-A347-727894EE0A08}" srcOrd="16" destOrd="0" presId="urn:microsoft.com/office/officeart/2009/3/layout/CircleRelationship"/>
    <dgm:cxn modelId="{62C2D277-A449-4799-9ACB-EE1723A93313}" type="presParOf" srcId="{4648D584-CDDB-4C46-A347-727894EE0A08}" destId="{F3B62C7C-D7DA-4256-8E4E-9741787519E6}" srcOrd="0" destOrd="0" presId="urn:microsoft.com/office/officeart/2009/3/layout/CircleRelationship"/>
    <dgm:cxn modelId="{FEC37E29-AA6C-46B5-AF2E-0B2A81A4D697}" type="presParOf" srcId="{19E938E1-23A0-469B-A8FD-8014D94FD398}" destId="{8DEB515E-905F-452D-A3D8-CD2E3C0D4418}" srcOrd="17" destOrd="0" presId="urn:microsoft.com/office/officeart/2009/3/layout/CircleRelationship"/>
    <dgm:cxn modelId="{245B5192-675F-4E3B-B2FB-BA831B09885A}" type="presParOf" srcId="{19E938E1-23A0-469B-A8FD-8014D94FD398}" destId="{B8599D54-87A2-41C2-AB2C-9992F41492B5}" srcOrd="18" destOrd="0" presId="urn:microsoft.com/office/officeart/2009/3/layout/CircleRelationship"/>
    <dgm:cxn modelId="{B254F836-3545-4F01-9E16-997E48875BCB}" type="presParOf" srcId="{B8599D54-87A2-41C2-AB2C-9992F41492B5}" destId="{AC135FD4-6128-4524-ACC3-E11965DCA1ED}" srcOrd="0" destOrd="0" presId="urn:microsoft.com/office/officeart/2009/3/layout/CircleRelationship"/>
    <dgm:cxn modelId="{7BC947CF-8D1C-47C3-BB18-BAAE7F6B576A}" type="presParOf" srcId="{19E938E1-23A0-469B-A8FD-8014D94FD398}" destId="{AC988CCE-5263-46DC-BB9D-980529F1EF65}" srcOrd="19" destOrd="0" presId="urn:microsoft.com/office/officeart/2009/3/layout/CircleRelationship"/>
    <dgm:cxn modelId="{E6A50600-7128-40A8-BBB5-2DE741308967}" type="presParOf" srcId="{AC988CCE-5263-46DC-BB9D-980529F1EF65}" destId="{754C3CCC-CA4F-4E8A-8F88-274E89DF7A1A}"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452A6-52C8-4E4F-8C52-B764EC653D19}">
      <dsp:nvSpPr>
        <dsp:cNvPr id="0" name=""/>
        <dsp:cNvSpPr/>
      </dsp:nvSpPr>
      <dsp:spPr>
        <a:xfrm>
          <a:off x="2300936" y="1225101"/>
          <a:ext cx="2682565" cy="2648762"/>
        </a:xfrm>
        <a:prstGeom prst="ellipse">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Feedback</a:t>
          </a:r>
        </a:p>
      </dsp:txBody>
      <dsp:txXfrm>
        <a:off x="2693789" y="1613003"/>
        <a:ext cx="1896859" cy="1872958"/>
      </dsp:txXfrm>
    </dsp:sp>
    <dsp:sp modelId="{114EC187-A621-435F-8AF4-FC69A2BCBC17}">
      <dsp:nvSpPr>
        <dsp:cNvPr id="0" name=""/>
        <dsp:cNvSpPr/>
      </dsp:nvSpPr>
      <dsp:spPr>
        <a:xfrm>
          <a:off x="3058565" y="3840209"/>
          <a:ext cx="244406" cy="244381"/>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0DE701-10C0-4A59-848F-03595C79FB4F}">
      <dsp:nvSpPr>
        <dsp:cNvPr id="0" name=""/>
        <dsp:cNvSpPr/>
      </dsp:nvSpPr>
      <dsp:spPr>
        <a:xfrm>
          <a:off x="5353378" y="2263919"/>
          <a:ext cx="244406" cy="244381"/>
        </a:xfrm>
        <a:prstGeom prst="ellipse">
          <a:avLst/>
        </a:prstGeom>
        <a:solidFill>
          <a:schemeClr val="accent2">
            <a:hueOff val="3134"/>
            <a:satOff val="-495"/>
            <a:lumOff val="1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D8633B-E780-424D-AE2F-8E6B62057159}">
      <dsp:nvSpPr>
        <dsp:cNvPr id="0" name=""/>
        <dsp:cNvSpPr/>
      </dsp:nvSpPr>
      <dsp:spPr>
        <a:xfrm>
          <a:off x="4185449" y="4100305"/>
          <a:ext cx="337070" cy="337582"/>
        </a:xfrm>
        <a:prstGeom prst="ellipse">
          <a:avLst/>
        </a:prstGeom>
        <a:solidFill>
          <a:schemeClr val="accent2">
            <a:hueOff val="6268"/>
            <a:satOff val="-991"/>
            <a:lumOff val="2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CA0D4-9603-42AB-BAB2-5F966FBFBAC4}">
      <dsp:nvSpPr>
        <dsp:cNvPr id="0" name=""/>
        <dsp:cNvSpPr/>
      </dsp:nvSpPr>
      <dsp:spPr>
        <a:xfrm>
          <a:off x="3126974" y="1374173"/>
          <a:ext cx="244406" cy="244381"/>
        </a:xfrm>
        <a:prstGeom prst="ellipse">
          <a:avLst/>
        </a:prstGeom>
        <a:solidFill>
          <a:schemeClr val="accent2">
            <a:hueOff val="9402"/>
            <a:satOff val="-1486"/>
            <a:lumOff val="3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AF9B4-D77C-4F7F-981A-3C62783A4C38}">
      <dsp:nvSpPr>
        <dsp:cNvPr id="0" name=""/>
        <dsp:cNvSpPr/>
      </dsp:nvSpPr>
      <dsp:spPr>
        <a:xfrm>
          <a:off x="2357684" y="2772731"/>
          <a:ext cx="244406" cy="244381"/>
        </a:xfrm>
        <a:prstGeom prst="ellipse">
          <a:avLst/>
        </a:prstGeom>
        <a:solidFill>
          <a:schemeClr val="accent2">
            <a:hueOff val="12536"/>
            <a:satOff val="-1982"/>
            <a:lumOff val="43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529E9-B24B-4893-BC28-B0A2329D7DF0}">
      <dsp:nvSpPr>
        <dsp:cNvPr id="0" name=""/>
        <dsp:cNvSpPr/>
      </dsp:nvSpPr>
      <dsp:spPr>
        <a:xfrm>
          <a:off x="846108" y="1435660"/>
          <a:ext cx="1897511" cy="1522676"/>
        </a:xfrm>
        <a:prstGeom prst="ellipse">
          <a:avLst/>
        </a:prstGeom>
        <a:solidFill>
          <a:schemeClr val="accent2">
            <a:hueOff val="15669"/>
            <a:satOff val="-2477"/>
            <a:lumOff val="53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Débrief</a:t>
          </a:r>
        </a:p>
      </dsp:txBody>
      <dsp:txXfrm>
        <a:off x="1123992" y="1658651"/>
        <a:ext cx="1341743" cy="1076694"/>
      </dsp:txXfrm>
    </dsp:sp>
    <dsp:sp modelId="{29026BFD-74A1-413E-8412-3826C0091EBC}">
      <dsp:nvSpPr>
        <dsp:cNvPr id="0" name=""/>
        <dsp:cNvSpPr/>
      </dsp:nvSpPr>
      <dsp:spPr>
        <a:xfrm>
          <a:off x="3515662" y="1385011"/>
          <a:ext cx="337070" cy="337582"/>
        </a:xfrm>
        <a:prstGeom prst="ellipse">
          <a:avLst/>
        </a:prstGeom>
        <a:solidFill>
          <a:schemeClr val="accent2">
            <a:hueOff val="18803"/>
            <a:satOff val="-2972"/>
            <a:lumOff val="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E00DC4-950C-4A69-B36C-F4F5ADEAD3F6}">
      <dsp:nvSpPr>
        <dsp:cNvPr id="0" name=""/>
        <dsp:cNvSpPr/>
      </dsp:nvSpPr>
      <dsp:spPr>
        <a:xfrm>
          <a:off x="1294856" y="3174255"/>
          <a:ext cx="609462" cy="609600"/>
        </a:xfrm>
        <a:prstGeom prst="ellipse">
          <a:avLst/>
        </a:prstGeom>
        <a:solidFill>
          <a:schemeClr val="accent2">
            <a:hueOff val="21937"/>
            <a:satOff val="-3468"/>
            <a:lumOff val="75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AAC51-B208-48BD-80A9-928854B69E84}">
      <dsp:nvSpPr>
        <dsp:cNvPr id="0" name=""/>
        <dsp:cNvSpPr/>
      </dsp:nvSpPr>
      <dsp:spPr>
        <a:xfrm>
          <a:off x="4910039" y="584880"/>
          <a:ext cx="2023040" cy="1790207"/>
        </a:xfrm>
        <a:prstGeom prst="ellipse">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t>Commentaires</a:t>
          </a:r>
        </a:p>
      </dsp:txBody>
      <dsp:txXfrm>
        <a:off x="5206306" y="847050"/>
        <a:ext cx="1430506" cy="1265867"/>
      </dsp:txXfrm>
    </dsp:sp>
    <dsp:sp modelId="{A10F1185-6FAC-46E8-8D04-49FBFEDD9251}">
      <dsp:nvSpPr>
        <dsp:cNvPr id="0" name=""/>
        <dsp:cNvSpPr/>
      </dsp:nvSpPr>
      <dsp:spPr>
        <a:xfrm>
          <a:off x="4919291" y="1851558"/>
          <a:ext cx="337070" cy="337582"/>
        </a:xfrm>
        <a:prstGeom prst="ellipse">
          <a:avLst/>
        </a:prstGeom>
        <a:solidFill>
          <a:schemeClr val="accent2">
            <a:hueOff val="28205"/>
            <a:satOff val="-4458"/>
            <a:lumOff val="9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093AE-43BC-4CD7-B3E4-D76F63EB8C20}">
      <dsp:nvSpPr>
        <dsp:cNvPr id="0" name=""/>
        <dsp:cNvSpPr/>
      </dsp:nvSpPr>
      <dsp:spPr>
        <a:xfrm>
          <a:off x="1062887" y="3899814"/>
          <a:ext cx="244406" cy="244381"/>
        </a:xfrm>
        <a:prstGeom prst="ellipse">
          <a:avLst/>
        </a:prstGeom>
        <a:solidFill>
          <a:schemeClr val="accent2">
            <a:hueOff val="31339"/>
            <a:satOff val="-4954"/>
            <a:lumOff val="1078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030F13-C21E-4605-AE0B-1BBAFD2B6A02}">
      <dsp:nvSpPr>
        <dsp:cNvPr id="0" name=""/>
        <dsp:cNvSpPr/>
      </dsp:nvSpPr>
      <dsp:spPr>
        <a:xfrm>
          <a:off x="3498249" y="3551936"/>
          <a:ext cx="244406" cy="244381"/>
        </a:xfrm>
        <a:prstGeom prst="ellipse">
          <a:avLst/>
        </a:prstGeom>
        <a:solidFill>
          <a:schemeClr val="accent2">
            <a:hueOff val="34473"/>
            <a:satOff val="-5449"/>
            <a:lumOff val="118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B6408-197C-4BAA-8A23-898F109E71DE}">
      <dsp:nvSpPr>
        <dsp:cNvPr id="0" name=""/>
        <dsp:cNvSpPr/>
      </dsp:nvSpPr>
      <dsp:spPr>
        <a:xfrm>
          <a:off x="5735722" y="3186588"/>
          <a:ext cx="1232606" cy="1232746"/>
        </a:xfrm>
        <a:prstGeom prst="ellipse">
          <a:avLst/>
        </a:prstGeom>
        <a:solidFill>
          <a:schemeClr val="accent2">
            <a:hueOff val="37607"/>
            <a:satOff val="-5945"/>
            <a:lumOff val="1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Compte-Rendu</a:t>
          </a:r>
        </a:p>
      </dsp:txBody>
      <dsp:txXfrm>
        <a:off x="5916233" y="3367119"/>
        <a:ext cx="871584" cy="871684"/>
      </dsp:txXfrm>
    </dsp:sp>
    <dsp:sp modelId="{06BC502F-5EE3-4ED3-A3DE-0F62B749487A}">
      <dsp:nvSpPr>
        <dsp:cNvPr id="0" name=""/>
        <dsp:cNvSpPr/>
      </dsp:nvSpPr>
      <dsp:spPr>
        <a:xfrm>
          <a:off x="5701642" y="3088098"/>
          <a:ext cx="244406" cy="244381"/>
        </a:xfrm>
        <a:prstGeom prst="ellipse">
          <a:avLst/>
        </a:prstGeom>
        <a:solidFill>
          <a:schemeClr val="accent2">
            <a:hueOff val="40741"/>
            <a:satOff val="-6440"/>
            <a:lumOff val="14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D5E4B-B4F9-47DE-938C-FCBAECB9690B}">
      <dsp:nvSpPr>
        <dsp:cNvPr id="0" name=""/>
        <dsp:cNvSpPr/>
      </dsp:nvSpPr>
      <dsp:spPr>
        <a:xfrm>
          <a:off x="2511293" y="4185920"/>
          <a:ext cx="1232606" cy="1232746"/>
        </a:xfrm>
        <a:prstGeom prst="ellipse">
          <a:avLst/>
        </a:prstGeom>
        <a:solidFill>
          <a:schemeClr val="accent2">
            <a:hueOff val="43874"/>
            <a:satOff val="-6935"/>
            <a:lumOff val="15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t>Synthèse</a:t>
          </a:r>
        </a:p>
      </dsp:txBody>
      <dsp:txXfrm>
        <a:off x="2691804" y="4366451"/>
        <a:ext cx="871584" cy="871684"/>
      </dsp:txXfrm>
    </dsp:sp>
    <dsp:sp modelId="{F3B62C7C-D7DA-4256-8E4E-9741787519E6}">
      <dsp:nvSpPr>
        <dsp:cNvPr id="0" name=""/>
        <dsp:cNvSpPr/>
      </dsp:nvSpPr>
      <dsp:spPr>
        <a:xfrm>
          <a:off x="3612057" y="4144196"/>
          <a:ext cx="244406" cy="244381"/>
        </a:xfrm>
        <a:prstGeom prst="ellipse">
          <a:avLst/>
        </a:prstGeom>
        <a:solidFill>
          <a:schemeClr val="accent2">
            <a:hueOff val="47008"/>
            <a:satOff val="-7431"/>
            <a:lumOff val="1617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EB515E-905F-452D-A3D8-CD2E3C0D4418}">
      <dsp:nvSpPr>
        <dsp:cNvPr id="0" name=""/>
        <dsp:cNvSpPr/>
      </dsp:nvSpPr>
      <dsp:spPr>
        <a:xfrm>
          <a:off x="3686685" y="0"/>
          <a:ext cx="1232606" cy="1232746"/>
        </a:xfrm>
        <a:prstGeom prst="ellipse">
          <a:avLst/>
        </a:prstGeom>
        <a:solidFill>
          <a:schemeClr val="accent2">
            <a:hueOff val="50142"/>
            <a:satOff val="-7926"/>
            <a:lumOff val="1725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a:t>Retour</a:t>
          </a:r>
        </a:p>
      </dsp:txBody>
      <dsp:txXfrm>
        <a:off x="3867196" y="180531"/>
        <a:ext cx="871584" cy="871684"/>
      </dsp:txXfrm>
    </dsp:sp>
    <dsp:sp modelId="{AC135FD4-6128-4524-ACC3-E11965DCA1ED}">
      <dsp:nvSpPr>
        <dsp:cNvPr id="0" name=""/>
        <dsp:cNvSpPr/>
      </dsp:nvSpPr>
      <dsp:spPr>
        <a:xfrm>
          <a:off x="2166760" y="1336243"/>
          <a:ext cx="244406" cy="244381"/>
        </a:xfrm>
        <a:prstGeom prst="ellipse">
          <a:avLst/>
        </a:prstGeom>
        <a:solidFill>
          <a:schemeClr val="accent2">
            <a:hueOff val="53276"/>
            <a:satOff val="-8422"/>
            <a:lumOff val="18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4C3CCC-CA4F-4E8A-8F88-274E89DF7A1A}">
      <dsp:nvSpPr>
        <dsp:cNvPr id="0" name=""/>
        <dsp:cNvSpPr/>
      </dsp:nvSpPr>
      <dsp:spPr>
        <a:xfrm>
          <a:off x="5012576" y="303445"/>
          <a:ext cx="244406" cy="244381"/>
        </a:xfrm>
        <a:prstGeom prst="ellipse">
          <a:avLst/>
        </a:prstGeom>
        <a:solidFill>
          <a:schemeClr val="accent2">
            <a:hueOff val="56410"/>
            <a:satOff val="-8917"/>
            <a:lumOff val="1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F125A-34EA-42D8-BAA5-4EC325D85CCB}" type="datetimeFigureOut">
              <a:rPr lang="fr-FR" smtClean="0"/>
              <a:t>23/09/2025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305C4-A3AB-4060-814C-3F9696630740}" type="slidenum">
              <a:rPr lang="fr-FR" smtClean="0"/>
              <a:t>‹N°›</a:t>
            </a:fld>
            <a:endParaRPr lang="fr-FR"/>
          </a:p>
        </p:txBody>
      </p:sp>
    </p:spTree>
    <p:extLst>
      <p:ext uri="{BB962C8B-B14F-4D97-AF65-F5344CB8AC3E}">
        <p14:creationId xmlns:p14="http://schemas.microsoft.com/office/powerpoint/2010/main" val="1199579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a:t>
            </a:fld>
            <a:endParaRPr lang="fr-FR"/>
          </a:p>
        </p:txBody>
      </p:sp>
    </p:spTree>
    <p:extLst>
      <p:ext uri="{BB962C8B-B14F-4D97-AF65-F5344CB8AC3E}">
        <p14:creationId xmlns:p14="http://schemas.microsoft.com/office/powerpoint/2010/main" val="3050518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6792-ADAA-BA67-5DC2-79F97EEDBF2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94CC25-EC45-29C3-46D9-7A90B0C95A2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FADEB10-CFE1-8977-A6EF-D8CD0288B103}"/>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r>
              <a:rPr lang="fr-FR" sz="1600" dirty="0">
                <a:cs typeface="Calibri"/>
              </a:rPr>
              <a:t>Format World </a:t>
            </a:r>
            <a:r>
              <a:rPr lang="fr-FR" sz="1600" dirty="0" err="1">
                <a:cs typeface="Calibri"/>
              </a:rPr>
              <a:t>Cafe</a:t>
            </a:r>
            <a:r>
              <a:rPr lang="fr-FR" sz="1600" dirty="0">
                <a:cs typeface="Calibri"/>
              </a:rPr>
              <a:t> </a:t>
            </a:r>
          </a:p>
        </p:txBody>
      </p:sp>
      <p:sp>
        <p:nvSpPr>
          <p:cNvPr id="4" name="Espace réservé du numéro de diapositive 3">
            <a:extLst>
              <a:ext uri="{FF2B5EF4-FFF2-40B4-BE49-F238E27FC236}">
                <a16:creationId xmlns:a16="http://schemas.microsoft.com/office/drawing/2014/main" id="{AD2DEDC1-EF94-E205-5B0F-3CDF263DCD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13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8893-A15F-7D65-B1C0-A2D7E144303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636C120-A994-F5B0-2AE3-5F4BB6C989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AC65085-B64B-DB57-05CB-172AF724BBD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E06F18F-0D7F-2036-A2D9-08ADD2628127}"/>
              </a:ext>
            </a:extLst>
          </p:cNvPr>
          <p:cNvSpPr>
            <a:spLocks noGrp="1"/>
          </p:cNvSpPr>
          <p:nvPr>
            <p:ph type="sldNum" sz="quarter" idx="5"/>
          </p:nvPr>
        </p:nvSpPr>
        <p:spPr/>
        <p:txBody>
          <a:bodyPr/>
          <a:lstStyle/>
          <a:p>
            <a:fld id="{17393C0C-259A-3641-9863-67BED6A7A52A}" type="slidenum">
              <a:rPr lang="en-US" smtClean="0"/>
              <a:t>13</a:t>
            </a:fld>
            <a:endParaRPr lang="en-US"/>
          </a:p>
        </p:txBody>
      </p:sp>
    </p:spTree>
    <p:extLst>
      <p:ext uri="{BB962C8B-B14F-4D97-AF65-F5344CB8AC3E}">
        <p14:creationId xmlns:p14="http://schemas.microsoft.com/office/powerpoint/2010/main" val="4009668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367E3-0F05-9D79-1562-D41875A7E0F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EF10F5-DAF5-B684-E56F-DF586B909CA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EC83717-183B-CC84-0F82-2C9F3594F3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7DE01E6-E58F-2C21-7185-9D43539C590A}"/>
              </a:ext>
            </a:extLst>
          </p:cNvPr>
          <p:cNvSpPr>
            <a:spLocks noGrp="1"/>
          </p:cNvSpPr>
          <p:nvPr>
            <p:ph type="sldNum" sz="quarter" idx="5"/>
          </p:nvPr>
        </p:nvSpPr>
        <p:spPr/>
        <p:txBody>
          <a:bodyPr/>
          <a:lstStyle/>
          <a:p>
            <a:fld id="{17393C0C-259A-3641-9863-67BED6A7A52A}" type="slidenum">
              <a:rPr lang="en-US" smtClean="0"/>
              <a:t>14</a:t>
            </a:fld>
            <a:endParaRPr lang="en-US"/>
          </a:p>
        </p:txBody>
      </p:sp>
    </p:spTree>
    <p:extLst>
      <p:ext uri="{BB962C8B-B14F-4D97-AF65-F5344CB8AC3E}">
        <p14:creationId xmlns:p14="http://schemas.microsoft.com/office/powerpoint/2010/main" val="411596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15</a:t>
            </a:fld>
            <a:endParaRPr lang="fr-FR"/>
          </a:p>
        </p:txBody>
      </p:sp>
    </p:spTree>
    <p:extLst>
      <p:ext uri="{BB962C8B-B14F-4D97-AF65-F5344CB8AC3E}">
        <p14:creationId xmlns:p14="http://schemas.microsoft.com/office/powerpoint/2010/main" val="11922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 Situations terrain – hôtels / chefs de réception</a:t>
            </a:r>
          </a:p>
          <a:p>
            <a:r>
              <a:rPr lang="fr-FR" dirty="0"/>
              <a:t>📆 </a:t>
            </a:r>
            <a:r>
              <a:rPr lang="fr-FR" b="1" dirty="0"/>
              <a:t>Élaboration des plannings hebdo de réception</a:t>
            </a:r>
            <a:endParaRPr lang="fr-FR" dirty="0"/>
          </a:p>
          <a:p>
            <a:r>
              <a:rPr lang="fr-FR" dirty="0"/>
              <a:t>🧼 </a:t>
            </a:r>
            <a:r>
              <a:rPr lang="fr-FR" b="1" dirty="0"/>
              <a:t>Choix des produits ou fournisseurs pour le ménage</a:t>
            </a:r>
            <a:endParaRPr lang="fr-FR" dirty="0"/>
          </a:p>
          <a:p>
            <a:r>
              <a:rPr lang="fr-FR" dirty="0"/>
              <a:t>🤝 </a:t>
            </a:r>
            <a:r>
              <a:rPr lang="fr-FR" b="1" dirty="0"/>
              <a:t>Gestion d’un conflit entre deux réceptionnistes</a:t>
            </a:r>
            <a:endParaRPr lang="fr-FR" dirty="0"/>
          </a:p>
          <a:p>
            <a:r>
              <a:rPr lang="fr-FR" dirty="0"/>
              <a:t>💬 </a:t>
            </a:r>
            <a:r>
              <a:rPr lang="fr-FR" b="1" dirty="0"/>
              <a:t>Réponse à un avis client très négatif</a:t>
            </a:r>
            <a:endParaRPr lang="fr-FR" dirty="0"/>
          </a:p>
          <a:p>
            <a:r>
              <a:rPr lang="fr-FR" dirty="0"/>
              <a:t>🧾 </a:t>
            </a:r>
            <a:r>
              <a:rPr lang="fr-FR" b="1" dirty="0"/>
              <a:t>Proposition de réduction ou geste commercial sur place</a:t>
            </a:r>
            <a:endParaRPr lang="fr-FR" dirty="0"/>
          </a:p>
          <a:p>
            <a:r>
              <a:rPr lang="fr-FR" dirty="0"/>
              <a:t>🪑 </a:t>
            </a:r>
            <a:r>
              <a:rPr lang="fr-FR" b="1" dirty="0"/>
              <a:t>Réaménagement de l’espace accueil (déco, mobilier, signalétique)</a:t>
            </a:r>
            <a:endParaRPr lang="fr-FR" dirty="0"/>
          </a:p>
          <a:p>
            <a:r>
              <a:rPr lang="fr-FR" dirty="0"/>
              <a:t>📚 </a:t>
            </a:r>
            <a:r>
              <a:rPr lang="fr-FR" b="1" dirty="0"/>
              <a:t>Organisation de la formation d’un nouveau collaborateur</a:t>
            </a:r>
            <a:endParaRPr lang="fr-FR" dirty="0"/>
          </a:p>
          <a:p>
            <a:r>
              <a:rPr lang="fr-FR" dirty="0"/>
              <a:t>🎉 </a:t>
            </a:r>
            <a:r>
              <a:rPr lang="fr-FR" b="1" dirty="0"/>
              <a:t>Proposition d’une animation locale ou événement client</a:t>
            </a:r>
            <a:endParaRPr lang="fr-FR" dirty="0"/>
          </a:p>
          <a:p>
            <a:r>
              <a:rPr lang="fr-FR" dirty="0"/>
              <a:t>🔐 </a:t>
            </a:r>
            <a:r>
              <a:rPr lang="fr-FR" b="1" dirty="0"/>
              <a:t>Accès aux réserves ou à certaines zones sécurisées</a:t>
            </a:r>
            <a:endParaRPr lang="fr-FR" dirty="0"/>
          </a:p>
          <a:p>
            <a:r>
              <a:rPr lang="fr-FR" dirty="0"/>
              <a:t>👩‍🏫 </a:t>
            </a:r>
            <a:r>
              <a:rPr lang="fr-FR" b="1" dirty="0"/>
              <a:t>Co-construction des briefings d’équipe du matin</a:t>
            </a:r>
            <a:endParaRPr lang="fr-FR" dirty="0"/>
          </a:p>
          <a:p>
            <a:br>
              <a:rPr lang="fr-FR" dirty="0"/>
            </a:br>
            <a:endParaRPr lang="fr-FR" dirty="0"/>
          </a:p>
          <a:p>
            <a:r>
              <a:rPr lang="fr-FR" b="1" dirty="0"/>
              <a:t>🏢 Situations siège – support / stratégie</a:t>
            </a:r>
          </a:p>
          <a:p>
            <a:r>
              <a:rPr lang="fr-FR" dirty="0"/>
              <a:t>📣 </a:t>
            </a:r>
            <a:r>
              <a:rPr lang="fr-FR" b="1" dirty="0"/>
              <a:t>Choix des visuels pour une campagne de communication</a:t>
            </a:r>
            <a:endParaRPr lang="fr-FR" dirty="0"/>
          </a:p>
          <a:p>
            <a:r>
              <a:rPr lang="fr-FR" dirty="0"/>
              <a:t>🖥️ </a:t>
            </a:r>
            <a:r>
              <a:rPr lang="fr-FR" b="1" dirty="0"/>
              <a:t>Adoption d’un nouveau logiciel métier (réception ou gestion)</a:t>
            </a:r>
            <a:endParaRPr lang="fr-FR" dirty="0"/>
          </a:p>
          <a:p>
            <a:r>
              <a:rPr lang="fr-FR" dirty="0"/>
              <a:t>📈 </a:t>
            </a:r>
            <a:r>
              <a:rPr lang="fr-FR" b="1" dirty="0"/>
              <a:t>Définition des objectifs commerciaux trimestriels</a:t>
            </a:r>
            <a:endParaRPr lang="fr-FR" dirty="0"/>
          </a:p>
          <a:p>
            <a:r>
              <a:rPr lang="fr-FR" dirty="0"/>
              <a:t>💼 </a:t>
            </a:r>
            <a:r>
              <a:rPr lang="fr-FR" b="1" dirty="0"/>
              <a:t>Lancement d’une offre ou d’un nouveau partenariat</a:t>
            </a:r>
            <a:endParaRPr lang="fr-FR" dirty="0"/>
          </a:p>
          <a:p>
            <a:r>
              <a:rPr lang="fr-FR" dirty="0"/>
              <a:t>🧾 </a:t>
            </a:r>
            <a:r>
              <a:rPr lang="fr-FR" b="1" dirty="0"/>
              <a:t>Modification du process de validation des factures</a:t>
            </a:r>
            <a:endParaRPr lang="fr-FR" dirty="0"/>
          </a:p>
          <a:p>
            <a:r>
              <a:rPr lang="fr-FR" dirty="0"/>
              <a:t>🛍️ </a:t>
            </a:r>
            <a:r>
              <a:rPr lang="fr-FR" b="1" dirty="0"/>
              <a:t>Conception des goodies ou supports de marque</a:t>
            </a:r>
            <a:endParaRPr lang="fr-FR" dirty="0"/>
          </a:p>
          <a:p>
            <a:r>
              <a:rPr lang="fr-FR" dirty="0"/>
              <a:t>🧭 </a:t>
            </a:r>
            <a:r>
              <a:rPr lang="fr-FR" b="1" dirty="0"/>
              <a:t>Affectation d’un budget local pour achat exceptionnel</a:t>
            </a:r>
            <a:endParaRPr lang="fr-FR" dirty="0"/>
          </a:p>
          <a:p>
            <a:r>
              <a:rPr lang="fr-FR" dirty="0"/>
              <a:t>🔍 </a:t>
            </a:r>
            <a:r>
              <a:rPr lang="fr-FR" b="1" dirty="0"/>
              <a:t>Audit interne ou questionnaire de satisfaction collaborateurs</a:t>
            </a:r>
            <a:endParaRPr lang="fr-FR" dirty="0"/>
          </a:p>
          <a:p>
            <a:br>
              <a:rPr lang="fr-FR" dirty="0"/>
            </a:br>
            <a:endParaRPr lang="fr-FR" dirty="0"/>
          </a:p>
          <a:p>
            <a:r>
              <a:rPr lang="fr-FR" b="1" dirty="0"/>
              <a:t>🧠 Situations relationnelles / interpersonnelles / managériales</a:t>
            </a:r>
          </a:p>
          <a:p>
            <a:r>
              <a:rPr lang="fr-FR" dirty="0"/>
              <a:t>🧘 </a:t>
            </a:r>
            <a:r>
              <a:rPr lang="fr-FR" b="1" dirty="0"/>
              <a:t>Mise en place d’une nouvelle règle d’équipe (ex : droit à la déconnexion)</a:t>
            </a:r>
            <a:endParaRPr lang="fr-FR" dirty="0"/>
          </a:p>
          <a:p>
            <a:r>
              <a:rPr lang="fr-FR" dirty="0"/>
              <a:t>🤝 </a:t>
            </a:r>
            <a:r>
              <a:rPr lang="fr-FR" b="1" dirty="0"/>
              <a:t>Remerciement ou recadrage d’un collaborateur devant l’équipe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17</a:t>
            </a:fld>
            <a:endParaRPr lang="fr-FR"/>
          </a:p>
        </p:txBody>
      </p:sp>
    </p:spTree>
    <p:extLst>
      <p:ext uri="{BB962C8B-B14F-4D97-AF65-F5344CB8AC3E}">
        <p14:creationId xmlns:p14="http://schemas.microsoft.com/office/powerpoint/2010/main" val="1074204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A66E3-D059-B4A1-658F-93E70349EB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46ACE1E-7B42-B21C-A811-B08182FCCEA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A687342-CE83-77D0-2667-4DE0301A6EFD}"/>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7738DDBD-247E-E66E-A094-28CD88AC02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491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11D92-A068-FAE9-B14E-07F15963AF7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48F9D6-05C3-D863-EA9B-77E3B0EDD03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0134A3A-B8AC-1E76-AACE-5103970466A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840F01B-F1D6-0FDA-A30B-C140ED75D52A}"/>
              </a:ext>
            </a:extLst>
          </p:cNvPr>
          <p:cNvSpPr>
            <a:spLocks noGrp="1"/>
          </p:cNvSpPr>
          <p:nvPr>
            <p:ph type="sldNum" sz="quarter" idx="5"/>
          </p:nvPr>
        </p:nvSpPr>
        <p:spPr/>
        <p:txBody>
          <a:bodyPr/>
          <a:lstStyle/>
          <a:p>
            <a:fld id="{2C8305C4-A3AB-4060-814C-3F9696630740}" type="slidenum">
              <a:rPr lang="fr-FR" smtClean="0"/>
              <a:t>20</a:t>
            </a:fld>
            <a:endParaRPr lang="fr-FR"/>
          </a:p>
        </p:txBody>
      </p:sp>
    </p:spTree>
    <p:extLst>
      <p:ext uri="{BB962C8B-B14F-4D97-AF65-F5344CB8AC3E}">
        <p14:creationId xmlns:p14="http://schemas.microsoft.com/office/powerpoint/2010/main" val="3331440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Guide formateur : </a:t>
            </a:r>
          </a:p>
          <a:p>
            <a:r>
              <a:rPr lang="fr-FR" dirty="0"/>
              <a:t>Brainstorming collectif + facilitation visuelle</a:t>
            </a:r>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21</a:t>
            </a:fld>
            <a:endParaRPr lang="fr-FR"/>
          </a:p>
        </p:txBody>
      </p:sp>
    </p:spTree>
    <p:extLst>
      <p:ext uri="{BB962C8B-B14F-4D97-AF65-F5344CB8AC3E}">
        <p14:creationId xmlns:p14="http://schemas.microsoft.com/office/powerpoint/2010/main" val="1063976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61C61-31FE-5C30-B04E-1C45A0251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6FC43-188B-FA1D-5292-E2963B084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581EF-AD99-A1E6-2DC6-C5567D1FAD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p:txBody>
      </p:sp>
      <p:sp>
        <p:nvSpPr>
          <p:cNvPr id="4" name="Slide Number Placeholder 3">
            <a:extLst>
              <a:ext uri="{FF2B5EF4-FFF2-40B4-BE49-F238E27FC236}">
                <a16:creationId xmlns:a16="http://schemas.microsoft.com/office/drawing/2014/main" id="{1BDB63E9-3860-A434-FFBD-16A8FC22FD6C}"/>
              </a:ext>
            </a:extLst>
          </p:cNvPr>
          <p:cNvSpPr>
            <a:spLocks noGrp="1"/>
          </p:cNvSpPr>
          <p:nvPr>
            <p:ph type="sldNum" sz="quarter" idx="5"/>
          </p:nvPr>
        </p:nvSpPr>
        <p:spPr/>
        <p:txBody>
          <a:bodyPr/>
          <a:lstStyle/>
          <a:p>
            <a:fld id="{17393C0C-259A-3641-9863-67BED6A7A52A}" type="slidenum">
              <a:rPr lang="en-US" smtClean="0"/>
              <a:t>22</a:t>
            </a:fld>
            <a:endParaRPr lang="en-US"/>
          </a:p>
        </p:txBody>
      </p:sp>
    </p:spTree>
    <p:extLst>
      <p:ext uri="{BB962C8B-B14F-4D97-AF65-F5344CB8AC3E}">
        <p14:creationId xmlns:p14="http://schemas.microsoft.com/office/powerpoint/2010/main" val="117194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23</a:t>
            </a:fld>
            <a:endParaRPr lang="fr-FR"/>
          </a:p>
        </p:txBody>
      </p:sp>
    </p:spTree>
    <p:extLst>
      <p:ext uri="{BB962C8B-B14F-4D97-AF65-F5344CB8AC3E}">
        <p14:creationId xmlns:p14="http://schemas.microsoft.com/office/powerpoint/2010/main" val="147353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a:t>
            </a:fld>
            <a:endParaRPr lang="fr-FR"/>
          </a:p>
        </p:txBody>
      </p:sp>
    </p:spTree>
    <p:extLst>
      <p:ext uri="{BB962C8B-B14F-4D97-AF65-F5344CB8AC3E}">
        <p14:creationId xmlns:p14="http://schemas.microsoft.com/office/powerpoint/2010/main" val="122472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dirty="0">
                <a:solidFill>
                  <a:srgbClr val="032D60"/>
                </a:solidFill>
              </a:rPr>
              <a:t>Temporellement défini</a:t>
            </a:r>
          </a:p>
          <a:p>
            <a:pPr algn="l"/>
            <a:r>
              <a:rPr lang="fr-FR" dirty="0">
                <a:solidFill>
                  <a:srgbClr val="000000"/>
                </a:solidFill>
              </a:rPr>
              <a:t>La dernière lettre de SMART est souvent négligée. Il est pourtant indispensable de soumettre vos objectifs à un cadre temporel. Un objectif temporellement défini peut inclure des points de départ et d'arrivée, ou un ensemble de paramètres ou de jalons respectant un calendrier. Vous pouvez fixer des échéances pour certains objectifs afin de rester sur la bonne voie. Vous pouvez également choisir de suivre vos métriques sur une période donnée (par jour, mois ou trimestre). Quel que soit votre choix, il est important d'anticiper pour pouvoir mesurer vos KPI au fil du temps et atteindre vos objectifs dans les délais impartis.</a:t>
            </a:r>
          </a:p>
          <a:p>
            <a:pPr algn="l"/>
            <a:r>
              <a:rPr lang="fr-FR" b="1" dirty="0">
                <a:solidFill>
                  <a:srgbClr val="000000"/>
                </a:solidFill>
              </a:rPr>
              <a:t>Au moment de créer votre objectif SMART, essayez de répondre à des questions du type :</a:t>
            </a:r>
            <a:endParaRPr lang="fr-FR" dirty="0">
              <a:solidFill>
                <a:srgbClr val="000000"/>
              </a:solidFill>
            </a:endParaRPr>
          </a:p>
          <a:p>
            <a:pPr algn="l">
              <a:buFont typeface="Arial" panose="020B0604020202020204" pitchFamily="34" charset="0"/>
              <a:buChar char="•"/>
            </a:pPr>
            <a:r>
              <a:rPr lang="fr-FR" dirty="0">
                <a:solidFill>
                  <a:srgbClr val="000000"/>
                </a:solidFill>
              </a:rPr>
              <a:t>Cet objectif est-il acceptable au vu du délai imparti ?</a:t>
            </a:r>
          </a:p>
          <a:p>
            <a:pPr algn="l">
              <a:buFont typeface="Arial" panose="020B0604020202020204" pitchFamily="34" charset="0"/>
              <a:buChar char="•"/>
            </a:pPr>
            <a:r>
              <a:rPr lang="fr-FR" dirty="0">
                <a:solidFill>
                  <a:srgbClr val="000000"/>
                </a:solidFill>
              </a:rPr>
              <a:t>Quel est le délai minimum/maximum requis pour atteindre cet objectif ?</a:t>
            </a:r>
          </a:p>
          <a:p>
            <a:pPr algn="l">
              <a:buFont typeface="Arial" panose="020B0604020202020204" pitchFamily="34" charset="0"/>
              <a:buChar char="•"/>
            </a:pPr>
            <a:r>
              <a:rPr lang="fr-FR" dirty="0">
                <a:solidFill>
                  <a:srgbClr val="000000"/>
                </a:solidFill>
              </a:rPr>
              <a:t>Quels obstacles ou facteurs temporels possibles peuvent entraîner des retards ?</a:t>
            </a:r>
          </a:p>
          <a:p>
            <a:pPr algn="l">
              <a:buFont typeface="Arial" panose="020B0604020202020204" pitchFamily="34" charset="0"/>
              <a:buChar char="•"/>
            </a:pPr>
            <a:r>
              <a:rPr lang="fr-FR" dirty="0">
                <a:solidFill>
                  <a:srgbClr val="000000"/>
                </a:solidFill>
              </a:rPr>
              <a:t>Qu'avons-nous déjà accompli dans des délais similaires ?</a:t>
            </a:r>
          </a:p>
          <a:p>
            <a:pPr algn="l">
              <a:buFont typeface="Arial" panose="020B0604020202020204" pitchFamily="34" charset="0"/>
              <a:buChar char="•"/>
            </a:pPr>
            <a:r>
              <a:rPr lang="fr-FR" dirty="0">
                <a:solidFill>
                  <a:srgbClr val="000000"/>
                </a:solidFill>
              </a:rPr>
              <a:t>Quand et comment devons-nous évaluer nos progrès ?</a:t>
            </a:r>
          </a:p>
          <a:p>
            <a:pPr algn="l">
              <a:buFont typeface="Arial" panose="020B0604020202020204" pitchFamily="34" charset="0"/>
              <a:buChar char="•"/>
            </a:pPr>
            <a:r>
              <a:rPr lang="fr-FR" dirty="0">
                <a:solidFill>
                  <a:srgbClr val="000000"/>
                </a:solidFill>
              </a:rPr>
              <a:t>Que faire si nous faisons fausse route à mi-parcours ?</a:t>
            </a:r>
          </a:p>
          <a:p>
            <a:pPr algn="l">
              <a:buFont typeface="Arial" panose="020B0604020202020204" pitchFamily="34" charset="0"/>
              <a:buChar char="•"/>
            </a:pPr>
            <a:r>
              <a:rPr lang="fr-FR" dirty="0">
                <a:solidFill>
                  <a:srgbClr val="000000"/>
                </a:solidFill>
              </a:rPr>
              <a:t>Nos progrès peuvent-ils naturellement ralentir ou accélérer à certains stades ?</a:t>
            </a:r>
          </a:p>
          <a:p>
            <a:pPr algn="l"/>
            <a:r>
              <a:rPr lang="fr-FR" b="1" dirty="0">
                <a:solidFill>
                  <a:srgbClr val="000000"/>
                </a:solidFill>
              </a:rPr>
              <a:t>Exemple d'objectif SMART temporellement défini :</a:t>
            </a:r>
            <a:r>
              <a:rPr lang="fr-FR" dirty="0">
                <a:solidFill>
                  <a:srgbClr val="000000"/>
                </a:solidFill>
              </a:rPr>
              <a:t> Prenons un exemple simple en matière de santé avec une résolution du Nouvel An extrêmement populaire : « Je vais aller à la gym plus souvent ». Vous pouvez par exemple utiliser un objectif fitness SMART pour définir la fréquence et la durée de vos séances de gym. Au lieu de fixer un objectif très général, votre résolution peut être d'aller à la gym une heure, trois fois par semaine, pendant le mois à venir. Ou, si vous désirez perdre du poids, vous pouvez vous fixer un objectif fitness temporellement défini, par exemple : « Je vais perdre cinq kilos au cours des trois prochains mois ». Vous pouvez ensuite décider d'évaluer vos progrès toutes les deux semaines afin de rester sur la bonne voie. La réalisation de cet objectif devra bien sûr suivre les autres critères SMART.</a:t>
            </a:r>
          </a:p>
          <a:p>
            <a:pPr algn="l"/>
            <a:endParaRPr lang="fr-FR" dirty="0">
              <a:solidFill>
                <a:srgbClr val="000000"/>
              </a:solidFill>
            </a:endParaRPr>
          </a:p>
          <a:p>
            <a:pPr algn="l"/>
            <a:r>
              <a:rPr lang="fr-FR" b="1" dirty="0">
                <a:solidFill>
                  <a:srgbClr val="000000"/>
                </a:solidFill>
              </a:rPr>
              <a:t>Temporellement défini</a:t>
            </a:r>
          </a:p>
          <a:p>
            <a:pPr algn="l"/>
            <a:r>
              <a:rPr lang="fr-FR" dirty="0">
                <a:solidFill>
                  <a:srgbClr val="000000"/>
                </a:solidFill>
              </a:rPr>
              <a:t>Vos objectifs SMART doivent disposer d’une échéance. Sans limite de temps, vous risquez de voir votre projet s’éterniser, mais aussi de vous retrouver face à des indicateurs de réussite flous, voire de subir une dérive des objectifs. Si ce n’est pas déjà le cas, pensez bien à définir une chronologie de projet suffisamment claire.</a:t>
            </a:r>
          </a:p>
          <a:p>
            <a:pPr algn="l"/>
            <a:endParaRPr lang="fr-FR" dirty="0"/>
          </a:p>
        </p:txBody>
      </p:sp>
      <p:sp>
        <p:nvSpPr>
          <p:cNvPr id="4" name="Espace réservé du numéro de diapositive 3"/>
          <p:cNvSpPr>
            <a:spLocks noGrp="1"/>
          </p:cNvSpPr>
          <p:nvPr>
            <p:ph type="sldNum" sz="quarter" idx="5"/>
          </p:nvPr>
        </p:nvSpPr>
        <p:spPr/>
        <p:txBody>
          <a:bodyPr/>
          <a:lstStyle/>
          <a:p>
            <a:fld id="{17393C0C-259A-3641-9863-67BED6A7A52A}" type="slidenum">
              <a:rPr lang="en-US" smtClean="0"/>
              <a:t>24</a:t>
            </a:fld>
            <a:endParaRPr lang="en-US"/>
          </a:p>
        </p:txBody>
      </p:sp>
    </p:spTree>
    <p:extLst>
      <p:ext uri="{BB962C8B-B14F-4D97-AF65-F5344CB8AC3E}">
        <p14:creationId xmlns:p14="http://schemas.microsoft.com/office/powerpoint/2010/main" val="3325501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1156-5B92-F26F-09BE-A9BD3CBBABD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299A4D5-AFED-7B96-A813-05F841CF2B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D7A5819-9260-3DD5-CD64-180047F7F6E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5890B1C-CEEE-FEC5-C15F-A496DF113B5A}"/>
              </a:ext>
            </a:extLst>
          </p:cNvPr>
          <p:cNvSpPr>
            <a:spLocks noGrp="1"/>
          </p:cNvSpPr>
          <p:nvPr>
            <p:ph type="sldNum" sz="quarter" idx="5"/>
          </p:nvPr>
        </p:nvSpPr>
        <p:spPr/>
        <p:txBody>
          <a:bodyPr/>
          <a:lstStyle/>
          <a:p>
            <a:fld id="{17393C0C-259A-3641-9863-67BED6A7A52A}" type="slidenum">
              <a:rPr lang="en-US" smtClean="0"/>
              <a:t>26</a:t>
            </a:fld>
            <a:endParaRPr lang="en-US"/>
          </a:p>
        </p:txBody>
      </p:sp>
    </p:spTree>
    <p:extLst>
      <p:ext uri="{BB962C8B-B14F-4D97-AF65-F5344CB8AC3E}">
        <p14:creationId xmlns:p14="http://schemas.microsoft.com/office/powerpoint/2010/main" val="247659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9E1A5-131C-41FD-8E53-7367E63AA3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656D9B-A47A-397E-D2A9-BEC4CE4F0D2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E79C2C9-4A3D-1C90-3862-77C5982C7BC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086F6B-FFCD-78CF-6801-FE297D3B9987}"/>
              </a:ext>
            </a:extLst>
          </p:cNvPr>
          <p:cNvSpPr>
            <a:spLocks noGrp="1"/>
          </p:cNvSpPr>
          <p:nvPr>
            <p:ph type="sldNum" sz="quarter" idx="5"/>
          </p:nvPr>
        </p:nvSpPr>
        <p:spPr/>
        <p:txBody>
          <a:bodyPr/>
          <a:lstStyle/>
          <a:p>
            <a:fld id="{17393C0C-259A-3641-9863-67BED6A7A52A}" type="slidenum">
              <a:rPr lang="en-US" smtClean="0"/>
              <a:t>27</a:t>
            </a:fld>
            <a:endParaRPr lang="en-US"/>
          </a:p>
        </p:txBody>
      </p:sp>
    </p:spTree>
    <p:extLst>
      <p:ext uri="{BB962C8B-B14F-4D97-AF65-F5344CB8AC3E}">
        <p14:creationId xmlns:p14="http://schemas.microsoft.com/office/powerpoint/2010/main" val="2814362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95B26-E22C-33A3-7E7A-DA6DE85B41F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5EA99E5-182E-0B14-9BDA-5274F3505CC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71CC651-FE41-7FE1-7283-5CC8C2401814}"/>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r>
              <a:rPr lang="fr-FR" sz="1600" dirty="0">
                <a:cs typeface="Calibri"/>
              </a:rPr>
              <a:t>Guide formateur : </a:t>
            </a:r>
          </a:p>
          <a:p>
            <a:pPr marL="0" indent="0" fontAlgn="base">
              <a:lnSpc>
                <a:spcPts val="1680"/>
              </a:lnSpc>
              <a:spcBef>
                <a:spcPts val="200"/>
              </a:spcBef>
              <a:spcAft>
                <a:spcPts val="200"/>
              </a:spcAft>
              <a:buClr>
                <a:schemeClr val="accent4"/>
              </a:buClr>
              <a:buFont typeface="Wingdings" panose="05000000000000000000" pitchFamily="2" charset="2"/>
              <a:buNone/>
              <a:defRPr/>
            </a:pPr>
            <a:r>
              <a:rPr lang="fr-FR" sz="1600" dirty="0">
                <a:cs typeface="Calibri"/>
              </a:rPr>
              <a:t>- Mettre en avant le fait que l’adaptation managériale est dynamique : on change de posture selon la personne le moment, la mission. </a:t>
            </a:r>
          </a:p>
        </p:txBody>
      </p:sp>
      <p:sp>
        <p:nvSpPr>
          <p:cNvPr id="4" name="Espace réservé du numéro de diapositive 3">
            <a:extLst>
              <a:ext uri="{FF2B5EF4-FFF2-40B4-BE49-F238E27FC236}">
                <a16:creationId xmlns:a16="http://schemas.microsoft.com/office/drawing/2014/main" id="{F0DA2260-4FFC-BA55-6B52-06EC11A5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390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79F86-47E7-50A2-BB54-F23EC0FB7F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D74123B-865C-A94F-EE87-2CA2697D304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8EDD551-898A-9815-F0D4-9346825057CE}"/>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r>
              <a:rPr lang="fr-FR" sz="1600" dirty="0">
                <a:cs typeface="Calibri"/>
              </a:rPr>
              <a:t>Guide formateur : </a:t>
            </a:r>
          </a:p>
          <a:p>
            <a:pPr marL="0" indent="0" fontAlgn="base">
              <a:lnSpc>
                <a:spcPts val="1680"/>
              </a:lnSpc>
              <a:spcBef>
                <a:spcPts val="200"/>
              </a:spcBef>
              <a:spcAft>
                <a:spcPts val="200"/>
              </a:spcAft>
              <a:buClr>
                <a:schemeClr val="accent4"/>
              </a:buClr>
              <a:buFont typeface="Wingdings" panose="05000000000000000000" pitchFamily="2" charset="2"/>
              <a:buNone/>
              <a:defRPr/>
            </a:pPr>
            <a:r>
              <a:rPr lang="fr-FR" sz="1600" dirty="0">
                <a:cs typeface="Calibri"/>
              </a:rPr>
              <a:t>- Mettre en avant le fait que l’adaptation managériale est dynamique : on change de posture selon la personne le moment, la mission. </a:t>
            </a:r>
          </a:p>
        </p:txBody>
      </p:sp>
      <p:sp>
        <p:nvSpPr>
          <p:cNvPr id="4" name="Espace réservé du numéro de diapositive 3">
            <a:extLst>
              <a:ext uri="{FF2B5EF4-FFF2-40B4-BE49-F238E27FC236}">
                <a16:creationId xmlns:a16="http://schemas.microsoft.com/office/drawing/2014/main" id="{7E6BD2F2-3413-8EB5-C878-ACBA5D8388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85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Consignes pour les groupes</a:t>
            </a:r>
          </a:p>
          <a:p>
            <a:r>
              <a:rPr lang="fr-FR" b="1" dirty="0"/>
              <a:t>En 3 étapes – 20 min en sous-groupes :</a:t>
            </a:r>
            <a:endParaRPr lang="fr-FR" dirty="0"/>
          </a:p>
          <a:p>
            <a:r>
              <a:rPr lang="fr-FR" b="1" dirty="0"/>
              <a:t>Identifier</a:t>
            </a:r>
            <a:r>
              <a:rPr lang="fr-FR" dirty="0"/>
              <a:t> le </a:t>
            </a:r>
            <a:r>
              <a:rPr lang="fr-FR" b="1" dirty="0"/>
              <a:t>profil DISC probable</a:t>
            </a:r>
            <a:r>
              <a:rPr lang="fr-FR" dirty="0"/>
              <a:t> du collaborateur.</a:t>
            </a:r>
          </a:p>
          <a:p>
            <a:r>
              <a:rPr lang="fr-FR" dirty="0"/>
              <a:t>Évaluer son </a:t>
            </a:r>
            <a:r>
              <a:rPr lang="fr-FR" b="1" dirty="0"/>
              <a:t>niveau de compétence</a:t>
            </a:r>
            <a:r>
              <a:rPr lang="fr-FR" dirty="0"/>
              <a:t> et de </a:t>
            </a:r>
            <a:r>
              <a:rPr lang="fr-FR" b="1" dirty="0"/>
              <a:t>motivation</a:t>
            </a:r>
            <a:r>
              <a:rPr lang="fr-FR" dirty="0"/>
              <a:t>.</a:t>
            </a:r>
          </a:p>
          <a:p>
            <a:r>
              <a:rPr lang="fr-FR" dirty="0"/>
              <a:t>Choisir le </a:t>
            </a:r>
            <a:r>
              <a:rPr lang="fr-FR" b="1" dirty="0"/>
              <a:t>style de management</a:t>
            </a:r>
            <a:r>
              <a:rPr lang="fr-FR" dirty="0"/>
              <a:t> adapté (M1 Cadre / M2 Mobiliser / M3 Associer / M4 Responsabiliser).</a:t>
            </a:r>
          </a:p>
          <a:p>
            <a:r>
              <a:rPr lang="fr-FR" dirty="0"/>
              <a:t>Préparer une </a:t>
            </a:r>
            <a:r>
              <a:rPr lang="fr-FR" b="1" dirty="0"/>
              <a:t>mini mise en situation</a:t>
            </a:r>
            <a:r>
              <a:rPr lang="fr-FR" dirty="0"/>
              <a:t> (jeu de rôle, 3 min).</a:t>
            </a:r>
          </a:p>
          <a:p>
            <a:br>
              <a:rPr lang="fr-FR" dirty="0"/>
            </a:br>
            <a:endParaRPr lang="fr-FR" dirty="0"/>
          </a:p>
          <a:p>
            <a:r>
              <a:rPr lang="fr-FR" b="1" dirty="0"/>
              <a:t>🗣️ Débrief en plénière</a:t>
            </a:r>
          </a:p>
          <a:p>
            <a:r>
              <a:rPr lang="fr-FR" dirty="0"/>
              <a:t>Tour de table rapide : profil DISC, niveau d’autonomie, style managérial choisi.</a:t>
            </a:r>
          </a:p>
          <a:p>
            <a:r>
              <a:rPr lang="fr-FR" dirty="0"/>
              <a:t>Mise en situation optionnelle.</a:t>
            </a:r>
          </a:p>
          <a:p>
            <a:r>
              <a:rPr lang="fr-FR" dirty="0"/>
              <a:t>Feedback croisé (pairs + formatrice).</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30</a:t>
            </a:fld>
            <a:endParaRPr lang="fr-FR"/>
          </a:p>
        </p:txBody>
      </p:sp>
    </p:spTree>
    <p:extLst>
      <p:ext uri="{BB962C8B-B14F-4D97-AF65-F5344CB8AC3E}">
        <p14:creationId xmlns:p14="http://schemas.microsoft.com/office/powerpoint/2010/main" val="1822505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formateur rappelle :</a:t>
            </a:r>
          </a:p>
          <a:p>
            <a:r>
              <a:rPr lang="fr-FR" b="1" dirty="0"/>
              <a:t>Pourquoi faire un point individuel ?</a:t>
            </a:r>
            <a:endParaRPr lang="fr-FR" dirty="0"/>
          </a:p>
          <a:p>
            <a:r>
              <a:rPr lang="fr-FR" dirty="0"/>
              <a:t>Maintenir le lien, clarifier les attentes, ajuster le niveau d’accompagnement, traiter un irritant…</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32</a:t>
            </a:fld>
            <a:endParaRPr lang="fr-FR"/>
          </a:p>
        </p:txBody>
      </p:sp>
    </p:spTree>
    <p:extLst>
      <p:ext uri="{BB962C8B-B14F-4D97-AF65-F5344CB8AC3E}">
        <p14:creationId xmlns:p14="http://schemas.microsoft.com/office/powerpoint/2010/main" val="14853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1" name="Google Shape;299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b="1" dirty="0"/>
              <a:t>Fréquence recommandée :</a:t>
            </a:r>
            <a:r>
              <a:rPr lang="fr-FR" dirty="0"/>
              <a:t> toutes les 2 à 3 semaines en contexte opérationnel</a:t>
            </a:r>
          </a:p>
          <a:p>
            <a:r>
              <a:rPr lang="fr-FR" b="1" dirty="0"/>
              <a:t>Les 4 temps clés d’un point individuel réussi :</a:t>
            </a:r>
            <a:endParaRPr lang="fr-FR" dirty="0"/>
          </a:p>
          <a:p>
            <a:pPr lvl="1"/>
            <a:r>
              <a:rPr lang="fr-FR" b="1" dirty="0"/>
              <a:t>Accueil &amp; météo</a:t>
            </a:r>
            <a:r>
              <a:rPr lang="fr-FR" dirty="0"/>
              <a:t> : comment vas-tu ? état d’esprit, contexte</a:t>
            </a:r>
          </a:p>
          <a:p>
            <a:pPr lvl="1"/>
            <a:r>
              <a:rPr lang="fr-FR" b="1" dirty="0"/>
              <a:t>Suivi des objectifs/actions</a:t>
            </a:r>
            <a:r>
              <a:rPr lang="fr-FR" dirty="0"/>
              <a:t> précédents</a:t>
            </a:r>
          </a:p>
          <a:p>
            <a:pPr lvl="1"/>
            <a:r>
              <a:rPr lang="fr-FR" b="1" dirty="0"/>
              <a:t>Nouveaux objectifs ou points d’amélioration</a:t>
            </a:r>
            <a:endParaRPr lang="fr-FR" dirty="0"/>
          </a:p>
          <a:p>
            <a:pPr lvl="1"/>
            <a:r>
              <a:rPr lang="fr-FR" b="1" dirty="0"/>
              <a:t>Soutien / besoins / clôture positive</a:t>
            </a:r>
            <a:endParaRPr lang="fr-FR" dirty="0"/>
          </a:p>
          <a:p>
            <a:r>
              <a:rPr lang="fr-FR" dirty="0"/>
              <a:t>Formateur insiste sur l’adaptation au </a:t>
            </a:r>
            <a:r>
              <a:rPr lang="fr-FR" b="1" dirty="0"/>
              <a:t>profil DISC + niveau d’autonomie</a:t>
            </a:r>
            <a:endParaRPr lang="fr-FR" dirty="0"/>
          </a:p>
          <a:p>
            <a:pPr marL="0" lvl="0" indent="0" algn="l" rtl="0">
              <a:spcBef>
                <a:spcPts val="0"/>
              </a:spcBef>
              <a:spcAft>
                <a:spcPts val="0"/>
              </a:spcAft>
              <a:buNone/>
            </a:pPr>
            <a:endParaRPr dirty="0"/>
          </a:p>
        </p:txBody>
      </p:sp>
      <p:sp>
        <p:nvSpPr>
          <p:cNvPr id="2992" name="Google Shape;299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493928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175" marR="0" lvl="0" indent="0" algn="l" defTabSz="914400" rtl="0" eaLnBrk="1" fontAlgn="auto" latinLnBrk="0" hangingPunct="1">
              <a:lnSpc>
                <a:spcPct val="100000"/>
              </a:lnSpc>
              <a:spcBef>
                <a:spcPts val="105"/>
              </a:spcBef>
              <a:spcAft>
                <a:spcPts val="0"/>
              </a:spcAft>
              <a:buClrTx/>
              <a:buSzTx/>
              <a:buFontTx/>
              <a:buNone/>
              <a:tabLst/>
              <a:defRPr/>
            </a:pPr>
            <a:endParaRPr lang="fr-FR" sz="1000" b="0" dirty="0"/>
          </a:p>
          <a:p>
            <a:endParaRPr lang="fr-FR" sz="100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314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DF34A-BB29-F5A1-BE5A-F5770D1C7E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24FD44-9AC5-E976-1A22-31CE1D935EB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323E9F8-D694-6562-F015-3D83254798AD}"/>
              </a:ext>
            </a:extLst>
          </p:cNvPr>
          <p:cNvSpPr>
            <a:spLocks noGrp="1"/>
          </p:cNvSpPr>
          <p:nvPr>
            <p:ph type="body" idx="1"/>
          </p:nvPr>
        </p:nvSpPr>
        <p:spPr/>
        <p:txBody>
          <a:bodyPr/>
          <a:lstStyle/>
          <a:p>
            <a:r>
              <a:rPr lang="fr-FR" sz="1600" dirty="0">
                <a:cs typeface="Calibri"/>
              </a:rPr>
              <a:t>Au moment d’énoncer les consignes, le formateur rappelle l’importance des éléments vus la veille sur la communication et l’écoute active. </a:t>
            </a:r>
          </a:p>
          <a:p>
            <a:r>
              <a:rPr lang="fr-FR" sz="1600" dirty="0">
                <a:cs typeface="Calibri"/>
              </a:rPr>
              <a:t>Debrief : l</a:t>
            </a:r>
            <a:r>
              <a:rPr lang="fr-FR" sz="1600" dirty="0"/>
              <a:t>e formateur reboucle avec les bonnes pratiques :</a:t>
            </a:r>
          </a:p>
          <a:p>
            <a:r>
              <a:rPr lang="fr-FR" sz="1600" b="1" dirty="0"/>
              <a:t>Posture managériale</a:t>
            </a:r>
            <a:endParaRPr lang="fr-FR" sz="1600" dirty="0"/>
          </a:p>
          <a:p>
            <a:r>
              <a:rPr lang="fr-FR" sz="1600" b="1" dirty="0"/>
              <a:t>Adaptation DISC</a:t>
            </a:r>
            <a:endParaRPr lang="fr-FR" sz="1600" dirty="0"/>
          </a:p>
          <a:p>
            <a:r>
              <a:rPr lang="fr-FR" sz="1600" b="1" dirty="0"/>
              <a:t>Cadre + bienveillance = performance</a:t>
            </a:r>
            <a:endParaRPr lang="fr-FR" sz="1600" dirty="0"/>
          </a:p>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a:p>
            <a:r>
              <a:rPr lang="en-US" sz="1200" b="1" kern="1200" dirty="0">
                <a:solidFill>
                  <a:schemeClr val="tx1"/>
                </a:solidFill>
                <a:effectLst/>
                <a:latin typeface="+mn-lt"/>
                <a:ea typeface="+mn-ea"/>
                <a:cs typeface="+mn-cs"/>
              </a:rPr>
              <a:t>Fiche jeu de </a:t>
            </a:r>
            <a:r>
              <a:rPr lang="en-US" sz="1200" b="1" kern="1200" dirty="0" err="1">
                <a:solidFill>
                  <a:schemeClr val="tx1"/>
                </a:solidFill>
                <a:effectLst/>
                <a:latin typeface="+mn-lt"/>
                <a:ea typeface="+mn-ea"/>
                <a:cs typeface="+mn-cs"/>
              </a:rPr>
              <a:t>rôle</a:t>
            </a:r>
            <a:r>
              <a:rPr lang="en-US" sz="1200" b="1" kern="1200" dirty="0">
                <a:solidFill>
                  <a:schemeClr val="tx1"/>
                </a:solidFill>
                <a:effectLst/>
                <a:latin typeface="+mn-lt"/>
                <a:ea typeface="+mn-ea"/>
                <a:cs typeface="+mn-cs"/>
              </a:rPr>
              <a:t> – Fixer des </a:t>
            </a:r>
            <a:r>
              <a:rPr lang="en-US" sz="1200" b="1" kern="1200" dirty="0" err="1">
                <a:solidFill>
                  <a:schemeClr val="tx1"/>
                </a:solidFill>
                <a:effectLst/>
                <a:latin typeface="+mn-lt"/>
                <a:ea typeface="+mn-ea"/>
                <a:cs typeface="+mn-cs"/>
              </a:rPr>
              <a:t>objectifs</a:t>
            </a:r>
            <a:endParaRPr lang="fr-FR" sz="1200" b="1"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Contexte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général</a:t>
            </a:r>
            <a:r>
              <a:rPr lang="en-US" sz="1200" b="1"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Vous </a:t>
            </a:r>
            <a:r>
              <a:rPr lang="en-US" sz="1200" kern="1200" dirty="0" err="1">
                <a:solidFill>
                  <a:schemeClr val="tx1"/>
                </a:solidFill>
                <a:effectLst/>
                <a:latin typeface="+mn-lt"/>
                <a:ea typeface="+mn-ea"/>
                <a:cs typeface="+mn-cs"/>
              </a:rPr>
              <a:t>êtes</a:t>
            </a:r>
            <a:r>
              <a:rPr lang="en-US" sz="1200" kern="1200" dirty="0">
                <a:solidFill>
                  <a:schemeClr val="tx1"/>
                </a:solidFill>
                <a:effectLst/>
                <a:latin typeface="+mn-lt"/>
                <a:ea typeface="+mn-ea"/>
                <a:cs typeface="+mn-cs"/>
              </a:rPr>
              <a:t> manager chez Adagio Aparthotel. </a:t>
            </a:r>
            <a:r>
              <a:rPr lang="en-US" sz="1200" kern="1200" dirty="0" err="1">
                <a:solidFill>
                  <a:schemeClr val="tx1"/>
                </a:solidFill>
                <a:effectLst/>
                <a:latin typeface="+mn-lt"/>
                <a:ea typeface="+mn-ea"/>
                <a:cs typeface="+mn-cs"/>
              </a:rPr>
              <a:t>Votre</a:t>
            </a:r>
            <a:r>
              <a:rPr lang="en-US" sz="1200" kern="1200" dirty="0">
                <a:solidFill>
                  <a:schemeClr val="tx1"/>
                </a:solidFill>
                <a:effectLst/>
                <a:latin typeface="+mn-lt"/>
                <a:ea typeface="+mn-ea"/>
                <a:cs typeface="+mn-cs"/>
              </a:rPr>
              <a:t> mission </a:t>
            </a:r>
            <a:r>
              <a:rPr lang="en-US" sz="1200" kern="1200" dirty="0" err="1">
                <a:solidFill>
                  <a:schemeClr val="tx1"/>
                </a:solidFill>
                <a:effectLst/>
                <a:latin typeface="+mn-lt"/>
                <a:ea typeface="+mn-ea"/>
                <a:cs typeface="+mn-cs"/>
              </a:rPr>
              <a:t>est</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mener</a:t>
            </a:r>
            <a:r>
              <a:rPr lang="en-US" sz="1200" kern="1200" dirty="0">
                <a:solidFill>
                  <a:schemeClr val="tx1"/>
                </a:solidFill>
                <a:effectLst/>
                <a:latin typeface="+mn-lt"/>
                <a:ea typeface="+mn-ea"/>
                <a:cs typeface="+mn-cs"/>
              </a:rPr>
              <a:t> un </a:t>
            </a:r>
            <a:r>
              <a:rPr lang="en-US" sz="1200" kern="1200" dirty="0" err="1">
                <a:solidFill>
                  <a:schemeClr val="tx1"/>
                </a:solidFill>
                <a:effectLst/>
                <a:latin typeface="+mn-lt"/>
                <a:ea typeface="+mn-ea"/>
                <a:cs typeface="+mn-cs"/>
              </a:rPr>
              <a:t>entretien</a:t>
            </a:r>
            <a:r>
              <a:rPr lang="en-US" sz="1200" kern="1200" dirty="0">
                <a:solidFill>
                  <a:schemeClr val="tx1"/>
                </a:solidFill>
                <a:effectLst/>
                <a:latin typeface="+mn-lt"/>
                <a:ea typeface="+mn-ea"/>
                <a:cs typeface="+mn-cs"/>
              </a:rPr>
              <a:t> avec </a:t>
            </a:r>
            <a:r>
              <a:rPr lang="en-US" sz="1200" kern="1200" dirty="0" err="1">
                <a:solidFill>
                  <a:schemeClr val="tx1"/>
                </a:solidFill>
                <a:effectLst/>
                <a:latin typeface="+mn-lt"/>
                <a:ea typeface="+mn-ea"/>
                <a:cs typeface="+mn-cs"/>
              </a:rPr>
              <a:t>l’un</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vos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collaborateurs</a:t>
            </a:r>
            <a:r>
              <a:rPr lang="en-US" sz="1200" kern="1200" dirty="0">
                <a:solidFill>
                  <a:schemeClr val="tx1"/>
                </a:solidFill>
                <a:effectLst/>
                <a:latin typeface="+mn-lt"/>
                <a:ea typeface="+mn-ea"/>
                <a:cs typeface="+mn-cs"/>
              </a:rPr>
              <a:t> pour fixer des </a:t>
            </a:r>
            <a:r>
              <a:rPr lang="en-US" sz="1200" kern="1200" dirty="0" err="1">
                <a:solidFill>
                  <a:schemeClr val="tx1"/>
                </a:solidFill>
                <a:effectLst/>
                <a:latin typeface="+mn-lt"/>
                <a:ea typeface="+mn-ea"/>
                <a:cs typeface="+mn-cs"/>
              </a:rPr>
              <a:t>objectifs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adaptés</a:t>
            </a:r>
            <a:r>
              <a:rPr lang="en-US" sz="1200" kern="1200" dirty="0">
                <a:solidFill>
                  <a:schemeClr val="tx1"/>
                </a:solidFill>
                <a:effectLst/>
                <a:latin typeface="+mn-lt"/>
                <a:ea typeface="+mn-ea"/>
                <a:cs typeface="+mn-cs"/>
              </a:rPr>
              <a:t> à son </a:t>
            </a:r>
            <a:r>
              <a:rPr lang="en-US" sz="1200" kern="1200" dirty="0" err="1">
                <a:solidFill>
                  <a:schemeClr val="tx1"/>
                </a:solidFill>
                <a:effectLst/>
                <a:latin typeface="+mn-lt"/>
                <a:ea typeface="+mn-ea"/>
                <a:cs typeface="+mn-cs"/>
              </a:rPr>
              <a:t>profil</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Rôle</a:t>
            </a:r>
            <a:r>
              <a:rPr lang="en-US" sz="1200" b="1" kern="1200" dirty="0">
                <a:solidFill>
                  <a:schemeClr val="tx1"/>
                </a:solidFill>
                <a:effectLst/>
                <a:latin typeface="+mn-lt"/>
                <a:ea typeface="+mn-ea"/>
                <a:cs typeface="+mn-cs"/>
              </a:rPr>
              <a:t> du manager :</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Identifier le </a:t>
            </a:r>
            <a:r>
              <a:rPr lang="en-US" sz="1200" kern="1200" dirty="0" err="1">
                <a:solidFill>
                  <a:schemeClr val="tx1"/>
                </a:solidFill>
                <a:effectLst/>
                <a:latin typeface="+mn-lt"/>
                <a:ea typeface="+mn-ea"/>
                <a:cs typeface="+mn-cs"/>
              </a:rPr>
              <a:t>niveau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d’autonomie</a:t>
            </a:r>
            <a:r>
              <a:rPr lang="en-US" sz="1200" kern="1200" dirty="0">
                <a:solidFill>
                  <a:schemeClr val="tx1"/>
                </a:solidFill>
                <a:effectLst/>
                <a:latin typeface="+mn-lt"/>
                <a:ea typeface="+mn-ea"/>
                <a:cs typeface="+mn-cs"/>
              </a:rPr>
              <a:t> du </a:t>
            </a:r>
            <a:r>
              <a:rPr lang="en-US" sz="1200" kern="1200" dirty="0" err="1">
                <a:solidFill>
                  <a:schemeClr val="tx1"/>
                </a:solidFill>
                <a:effectLst/>
                <a:latin typeface="+mn-lt"/>
                <a:ea typeface="+mn-ea"/>
                <a:cs typeface="+mn-cs"/>
              </a:rPr>
              <a:t>collaborateur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compétence</a:t>
            </a:r>
            <a:r>
              <a:rPr lang="en-US" sz="1200" kern="1200" dirty="0">
                <a:solidFill>
                  <a:schemeClr val="tx1"/>
                </a:solidFill>
                <a:effectLst/>
                <a:latin typeface="+mn-lt"/>
                <a:ea typeface="+mn-ea"/>
                <a:cs typeface="+mn-cs"/>
              </a:rPr>
              <a:t> + motivation).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Adapter </a:t>
            </a:r>
            <a:r>
              <a:rPr lang="en-US" sz="1200" kern="1200" dirty="0" err="1">
                <a:solidFill>
                  <a:schemeClr val="tx1"/>
                </a:solidFill>
                <a:effectLst/>
                <a:latin typeface="+mn-lt"/>
                <a:ea typeface="+mn-ea"/>
                <a:cs typeface="+mn-cs"/>
              </a:rPr>
              <a:t>votre</a:t>
            </a:r>
            <a:r>
              <a:rPr lang="en-US" sz="1200" kern="1200" dirty="0">
                <a:solidFill>
                  <a:schemeClr val="tx1"/>
                </a:solidFill>
                <a:effectLst/>
                <a:latin typeface="+mn-lt"/>
                <a:ea typeface="+mn-ea"/>
                <a:cs typeface="+mn-cs"/>
              </a:rPr>
              <a:t> posture (</a:t>
            </a:r>
            <a:r>
              <a:rPr lang="en-US" sz="1200" kern="1200" dirty="0" err="1">
                <a:solidFill>
                  <a:schemeClr val="tx1"/>
                </a:solidFill>
                <a:effectLst/>
                <a:latin typeface="+mn-lt"/>
                <a:ea typeface="+mn-ea"/>
                <a:cs typeface="+mn-cs"/>
              </a:rPr>
              <a:t>voir</a:t>
            </a:r>
            <a:r>
              <a:rPr lang="en-US" sz="1200" kern="1200" dirty="0">
                <a:solidFill>
                  <a:schemeClr val="tx1"/>
                </a:solidFill>
                <a:effectLst/>
                <a:latin typeface="+mn-lt"/>
                <a:ea typeface="+mn-ea"/>
                <a:cs typeface="+mn-cs"/>
              </a:rPr>
              <a:t> management </a:t>
            </a:r>
            <a:r>
              <a:rPr lang="en-US" sz="1200" kern="1200" dirty="0" err="1">
                <a:solidFill>
                  <a:schemeClr val="tx1"/>
                </a:solidFill>
                <a:effectLst/>
                <a:latin typeface="+mn-lt"/>
                <a:ea typeface="+mn-ea"/>
                <a:cs typeface="+mn-cs"/>
              </a:rPr>
              <a:t>situationnel</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Fixer 1 à 2 </a:t>
            </a:r>
            <a:r>
              <a:rPr lang="en-US" sz="1200" kern="1200" dirty="0" err="1">
                <a:solidFill>
                  <a:schemeClr val="tx1"/>
                </a:solidFill>
                <a:effectLst/>
                <a:latin typeface="+mn-lt"/>
                <a:ea typeface="+mn-ea"/>
                <a:cs typeface="+mn-cs"/>
              </a:rPr>
              <a:t>objectifs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clairs</a:t>
            </a:r>
            <a:r>
              <a:rPr lang="en-US" sz="1200" kern="1200" dirty="0">
                <a:solidFill>
                  <a:schemeClr val="tx1"/>
                </a:solidFill>
                <a:effectLst/>
                <a:latin typeface="+mn-lt"/>
                <a:ea typeface="+mn-ea"/>
                <a:cs typeface="+mn-cs"/>
              </a:rPr>
              <a:t>, avec </a:t>
            </a:r>
            <a:r>
              <a:rPr lang="en-US" sz="1200" kern="1200" dirty="0" err="1">
                <a:solidFill>
                  <a:schemeClr val="tx1"/>
                </a:solidFill>
                <a:effectLst/>
                <a:latin typeface="+mn-lt"/>
                <a:ea typeface="+mn-ea"/>
                <a:cs typeface="+mn-cs"/>
              </a:rPr>
              <a:t>indicateurs</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modalités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suivi</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Créer</a:t>
            </a:r>
            <a:r>
              <a:rPr lang="en-US" sz="1200" kern="1200" dirty="0">
                <a:solidFill>
                  <a:schemeClr val="tx1"/>
                </a:solidFill>
                <a:effectLst/>
                <a:latin typeface="+mn-lt"/>
                <a:ea typeface="+mn-ea"/>
                <a:cs typeface="+mn-cs"/>
              </a:rPr>
              <a:t> un cadre de </a:t>
            </a:r>
            <a:r>
              <a:rPr lang="en-US" sz="1200" kern="1200" dirty="0" err="1">
                <a:solidFill>
                  <a:schemeClr val="tx1"/>
                </a:solidFill>
                <a:effectLst/>
                <a:latin typeface="+mn-lt"/>
                <a:ea typeface="+mn-ea"/>
                <a:cs typeface="+mn-cs"/>
              </a:rPr>
              <a:t>confiance</a:t>
            </a:r>
            <a:r>
              <a:rPr lang="en-US" sz="1200" kern="1200" dirty="0">
                <a:solidFill>
                  <a:schemeClr val="tx1"/>
                </a:solidFill>
                <a:effectLst/>
                <a:latin typeface="+mn-lt"/>
                <a:ea typeface="+mn-ea"/>
                <a:cs typeface="+mn-cs"/>
              </a:rPr>
              <a:t> et de motivation.</a:t>
            </a:r>
            <a:endParaRPr lang="fr-FR"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Rôle</a:t>
            </a:r>
            <a:r>
              <a:rPr lang="en-US" sz="1200" b="1" kern="1200" dirty="0">
                <a:solidFill>
                  <a:schemeClr val="tx1"/>
                </a:solidFill>
                <a:effectLst/>
                <a:latin typeface="+mn-lt"/>
                <a:ea typeface="+mn-ea"/>
                <a:cs typeface="+mn-cs"/>
              </a:rPr>
              <a:t> du </a:t>
            </a:r>
            <a:r>
              <a:rPr lang="en-US" sz="1200" b="1" kern="1200" dirty="0" err="1">
                <a:solidFill>
                  <a:schemeClr val="tx1"/>
                </a:solidFill>
                <a:effectLst/>
                <a:latin typeface="+mn-lt"/>
                <a:ea typeface="+mn-ea"/>
                <a:cs typeface="+mn-cs"/>
              </a:rPr>
              <a:t>collaborateur</a:t>
            </a:r>
            <a:r>
              <a:rPr lang="en-US" sz="1200" b="1"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Incarner</a:t>
            </a:r>
            <a:r>
              <a:rPr lang="en-US" sz="1200" kern="1200" dirty="0">
                <a:solidFill>
                  <a:schemeClr val="tx1"/>
                </a:solidFill>
                <a:effectLst/>
                <a:latin typeface="+mn-lt"/>
                <a:ea typeface="+mn-ea"/>
                <a:cs typeface="+mn-cs"/>
              </a:rPr>
              <a:t> le </a:t>
            </a:r>
            <a:r>
              <a:rPr lang="en-US" sz="1200" kern="1200" dirty="0" err="1">
                <a:solidFill>
                  <a:schemeClr val="tx1"/>
                </a:solidFill>
                <a:effectLst/>
                <a:latin typeface="+mn-lt"/>
                <a:ea typeface="+mn-ea"/>
                <a:cs typeface="+mn-cs"/>
              </a:rPr>
              <a:t>profil</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vous</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été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voir</a:t>
            </a:r>
            <a:r>
              <a:rPr lang="en-US" sz="1200" kern="1200" dirty="0">
                <a:solidFill>
                  <a:schemeClr val="tx1"/>
                </a:solidFill>
                <a:effectLst/>
                <a:latin typeface="+mn-lt"/>
                <a:ea typeface="+mn-ea"/>
                <a:cs typeface="+mn-cs"/>
              </a:rPr>
              <a:t> ci-dessous).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Vous </a:t>
            </a:r>
            <a:r>
              <a:rPr lang="en-US" sz="1200" kern="1200" dirty="0" err="1">
                <a:solidFill>
                  <a:schemeClr val="tx1"/>
                </a:solidFill>
                <a:effectLst/>
                <a:latin typeface="+mn-lt"/>
                <a:ea typeface="+mn-ea"/>
                <a:cs typeface="+mn-cs"/>
              </a:rPr>
              <a:t>exprimer</a:t>
            </a:r>
            <a:r>
              <a:rPr lang="en-US" sz="1200" kern="1200" dirty="0">
                <a:solidFill>
                  <a:schemeClr val="tx1"/>
                </a:solidFill>
                <a:effectLst/>
                <a:latin typeface="+mn-lt"/>
                <a:ea typeface="+mn-ea"/>
                <a:cs typeface="+mn-cs"/>
              </a:rPr>
              <a:t> sur </a:t>
            </a:r>
            <a:r>
              <a:rPr lang="en-US" sz="1200" kern="1200" dirty="0" err="1">
                <a:solidFill>
                  <a:schemeClr val="tx1"/>
                </a:solidFill>
                <a:effectLst/>
                <a:latin typeface="+mn-lt"/>
                <a:ea typeface="+mn-ea"/>
                <a:cs typeface="+mn-cs"/>
              </a:rPr>
              <a:t>vos</a:t>
            </a:r>
            <a:r>
              <a:rPr lang="en-US" sz="1200" kern="1200" dirty="0">
                <a:solidFill>
                  <a:schemeClr val="tx1"/>
                </a:solidFill>
                <a:effectLst/>
                <a:latin typeface="+mn-lt"/>
                <a:ea typeface="+mn-ea"/>
                <a:cs typeface="+mn-cs"/>
              </a:rPr>
              <a:t> motivations, </a:t>
            </a:r>
            <a:r>
              <a:rPr lang="en-US" sz="1200" kern="1200" dirty="0" err="1">
                <a:solidFill>
                  <a:schemeClr val="tx1"/>
                </a:solidFill>
                <a:effectLst/>
                <a:latin typeface="+mn-lt"/>
                <a:ea typeface="+mn-ea"/>
                <a:cs typeface="+mn-cs"/>
              </a:rPr>
              <a:t>vos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difficultés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besoins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Réagir</a:t>
            </a:r>
            <a:r>
              <a:rPr lang="en-US" sz="1200" kern="1200" dirty="0">
                <a:solidFill>
                  <a:schemeClr val="tx1"/>
                </a:solidFill>
                <a:effectLst/>
                <a:latin typeface="+mn-lt"/>
                <a:ea typeface="+mn-ea"/>
                <a:cs typeface="+mn-cs"/>
              </a:rPr>
              <a:t> aux propositions du manager.</a:t>
            </a:r>
            <a:endParaRPr lang="fr-FR"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Profils</a:t>
            </a:r>
            <a:r>
              <a:rPr lang="en-US" sz="1200" b="1" kern="1200" dirty="0">
                <a:solidFill>
                  <a:schemeClr val="tx1"/>
                </a:solidFill>
                <a:effectLst/>
                <a:latin typeface="+mn-lt"/>
                <a:ea typeface="+mn-ea"/>
                <a:cs typeface="+mn-cs"/>
              </a:rPr>
              <a:t> à </a:t>
            </a:r>
            <a:r>
              <a:rPr lang="en-US" sz="1200" b="1" kern="1200" dirty="0" err="1">
                <a:solidFill>
                  <a:schemeClr val="tx1"/>
                </a:solidFill>
                <a:effectLst/>
                <a:latin typeface="+mn-lt"/>
                <a:ea typeface="+mn-ea"/>
                <a:cs typeface="+mn-cs"/>
              </a:rPr>
              <a:t>distribuer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exemples</a:t>
            </a:r>
            <a:r>
              <a:rPr lang="en-US" sz="1200" b="1"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Marie – </a:t>
            </a:r>
            <a:r>
              <a:rPr lang="en-US" sz="1200" kern="1200" dirty="0" err="1">
                <a:solidFill>
                  <a:schemeClr val="tx1"/>
                </a:solidFill>
                <a:effectLst/>
                <a:latin typeface="+mn-lt"/>
                <a:ea typeface="+mn-ea"/>
                <a:cs typeface="+mn-cs"/>
              </a:rPr>
              <a:t>Réceptionniste</a:t>
            </a:r>
            <a:r>
              <a:rPr lang="en-US" sz="1200" kern="1200" dirty="0">
                <a:solidFill>
                  <a:schemeClr val="tx1"/>
                </a:solidFill>
                <a:effectLst/>
                <a:latin typeface="+mn-lt"/>
                <a:ea typeface="+mn-ea"/>
                <a:cs typeface="+mn-cs"/>
              </a:rPr>
              <a:t> (M1) : Nouvelle </a:t>
            </a:r>
            <a:r>
              <a:rPr lang="en-US" sz="1200" kern="1200" dirty="0" err="1">
                <a:solidFill>
                  <a:schemeClr val="tx1"/>
                </a:solidFill>
                <a:effectLst/>
                <a:latin typeface="+mn-lt"/>
                <a:ea typeface="+mn-ea"/>
                <a:cs typeface="+mn-cs"/>
              </a:rPr>
              <a:t>arrivée</a:t>
            </a:r>
            <a:r>
              <a:rPr lang="en-US" sz="1200" kern="1200" dirty="0">
                <a:solidFill>
                  <a:schemeClr val="tx1"/>
                </a:solidFill>
                <a:effectLst/>
                <a:latin typeface="+mn-lt"/>
                <a:ea typeface="+mn-ea"/>
                <a:cs typeface="+mn-cs"/>
              </a:rPr>
              <a:t>, très </a:t>
            </a:r>
            <a:r>
              <a:rPr lang="en-US" sz="1200" kern="1200" dirty="0" err="1">
                <a:solidFill>
                  <a:schemeClr val="tx1"/>
                </a:solidFill>
                <a:effectLst/>
                <a:latin typeface="+mn-lt"/>
                <a:ea typeface="+mn-ea"/>
                <a:cs typeface="+mn-cs"/>
              </a:rPr>
              <a:t>motivée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peu </a:t>
            </a:r>
            <a:r>
              <a:rPr lang="en-US" sz="1200" kern="1200" dirty="0" err="1">
                <a:solidFill>
                  <a:schemeClr val="tx1"/>
                </a:solidFill>
                <a:effectLst/>
                <a:latin typeface="+mn-lt"/>
                <a:ea typeface="+mn-ea"/>
                <a:cs typeface="+mn-cs"/>
              </a:rPr>
              <a:t>expérimentée</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2. Sofiane – </a:t>
            </a:r>
            <a:r>
              <a:rPr lang="en-US" sz="1200" kern="1200" dirty="0" err="1">
                <a:solidFill>
                  <a:schemeClr val="tx1"/>
                </a:solidFill>
                <a:effectLst/>
                <a:latin typeface="+mn-lt"/>
                <a:ea typeface="+mn-ea"/>
                <a:cs typeface="+mn-cs"/>
              </a:rPr>
              <a:t>Responsable</a:t>
            </a:r>
            <a:r>
              <a:rPr lang="en-US" sz="1200" kern="1200" dirty="0">
                <a:solidFill>
                  <a:schemeClr val="tx1"/>
                </a:solidFill>
                <a:effectLst/>
                <a:latin typeface="+mn-lt"/>
                <a:ea typeface="+mn-ea"/>
                <a:cs typeface="+mn-cs"/>
              </a:rPr>
              <a:t> technique (M2) : </a:t>
            </a:r>
            <a:r>
              <a:rPr lang="en-US" sz="1200" kern="1200" dirty="0" err="1">
                <a:solidFill>
                  <a:schemeClr val="tx1"/>
                </a:solidFill>
                <a:effectLst/>
                <a:latin typeface="+mn-lt"/>
                <a:ea typeface="+mn-ea"/>
                <a:cs typeface="+mn-cs"/>
              </a:rPr>
              <a:t>Compétent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techniquement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perte</a:t>
            </a:r>
            <a:r>
              <a:rPr lang="en-US" sz="1200" kern="1200" dirty="0">
                <a:solidFill>
                  <a:schemeClr val="tx1"/>
                </a:solidFill>
                <a:effectLst/>
                <a:latin typeface="+mn-lt"/>
                <a:ea typeface="+mn-ea"/>
                <a:cs typeface="+mn-cs"/>
              </a:rPr>
              <a:t> de motivation.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3. Chloé – </a:t>
            </a:r>
            <a:r>
              <a:rPr lang="en-US" sz="1200" kern="1200" dirty="0" err="1">
                <a:solidFill>
                  <a:schemeClr val="tx1"/>
                </a:solidFill>
                <a:effectLst/>
                <a:latin typeface="+mn-lt"/>
                <a:ea typeface="+mn-ea"/>
                <a:cs typeface="+mn-cs"/>
              </a:rPr>
              <a:t>Référente</a:t>
            </a:r>
            <a:r>
              <a:rPr lang="en-US" sz="1200" kern="1200" dirty="0">
                <a:solidFill>
                  <a:schemeClr val="tx1"/>
                </a:solidFill>
                <a:effectLst/>
                <a:latin typeface="+mn-lt"/>
                <a:ea typeface="+mn-ea"/>
                <a:cs typeface="+mn-cs"/>
              </a:rPr>
              <a:t> housekeeping (M3) : Très </a:t>
            </a:r>
            <a:r>
              <a:rPr lang="en-US" sz="1200" kern="1200" dirty="0" err="1">
                <a:solidFill>
                  <a:schemeClr val="tx1"/>
                </a:solidFill>
                <a:effectLst/>
                <a:latin typeface="+mn-lt"/>
                <a:ea typeface="+mn-ea"/>
                <a:cs typeface="+mn-cs"/>
              </a:rPr>
              <a:t>impliquée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compétente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peu </a:t>
            </a:r>
            <a:r>
              <a:rPr lang="en-US" sz="1200" kern="1200" dirty="0" err="1">
                <a:solidFill>
                  <a:schemeClr val="tx1"/>
                </a:solidFill>
                <a:effectLst/>
                <a:latin typeface="+mn-lt"/>
                <a:ea typeface="+mn-ea"/>
                <a:cs typeface="+mn-cs"/>
              </a:rPr>
              <a:t>confiante</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4. Julien – Chef de </a:t>
            </a:r>
            <a:r>
              <a:rPr lang="en-US" sz="1200" kern="1200" dirty="0" err="1">
                <a:solidFill>
                  <a:schemeClr val="tx1"/>
                </a:solidFill>
                <a:effectLst/>
                <a:latin typeface="+mn-lt"/>
                <a:ea typeface="+mn-ea"/>
                <a:cs typeface="+mn-cs"/>
              </a:rPr>
              <a:t>secteur</a:t>
            </a:r>
            <a:r>
              <a:rPr lang="en-US" sz="1200" kern="1200" dirty="0">
                <a:solidFill>
                  <a:schemeClr val="tx1"/>
                </a:solidFill>
                <a:effectLst/>
                <a:latin typeface="+mn-lt"/>
                <a:ea typeface="+mn-ea"/>
                <a:cs typeface="+mn-cs"/>
              </a:rPr>
              <a:t> (M4) : Haut </a:t>
            </a:r>
            <a:r>
              <a:rPr lang="en-US" sz="1200" kern="1200" dirty="0" err="1">
                <a:solidFill>
                  <a:schemeClr val="tx1"/>
                </a:solidFill>
                <a:effectLst/>
                <a:latin typeface="+mn-lt"/>
                <a:ea typeface="+mn-ea"/>
                <a:cs typeface="+mn-cs"/>
              </a:rPr>
              <a:t>niveau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d’autonomie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souhaite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évoluer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vers</a:t>
            </a:r>
            <a:r>
              <a:rPr lang="en-US" sz="1200" kern="1200" dirty="0">
                <a:solidFill>
                  <a:schemeClr val="tx1"/>
                </a:solidFill>
                <a:effectLst/>
                <a:latin typeface="+mn-lt"/>
                <a:ea typeface="+mn-ea"/>
                <a:cs typeface="+mn-cs"/>
              </a:rPr>
              <a:t> de nouveaux </a:t>
            </a:r>
            <a:r>
              <a:rPr lang="en-US" sz="1200" kern="1200" dirty="0" err="1">
                <a:solidFill>
                  <a:schemeClr val="tx1"/>
                </a:solidFill>
                <a:effectLst/>
                <a:latin typeface="+mn-lt"/>
                <a:ea typeface="+mn-ea"/>
                <a:cs typeface="+mn-cs"/>
              </a:rPr>
              <a:t>projets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5. Fatima – </a:t>
            </a:r>
            <a:r>
              <a:rPr lang="en-US" sz="1200" kern="1200" dirty="0" err="1">
                <a:solidFill>
                  <a:schemeClr val="tx1"/>
                </a:solidFill>
                <a:effectLst/>
                <a:latin typeface="+mn-lt"/>
                <a:ea typeface="+mn-ea"/>
                <a:cs typeface="+mn-cs"/>
              </a:rPr>
              <a:t>Chargée</a:t>
            </a:r>
            <a:r>
              <a:rPr lang="en-US" sz="1200" kern="1200" dirty="0">
                <a:solidFill>
                  <a:schemeClr val="tx1"/>
                </a:solidFill>
                <a:effectLst/>
                <a:latin typeface="+mn-lt"/>
                <a:ea typeface="+mn-ea"/>
                <a:cs typeface="+mn-cs"/>
              </a:rPr>
              <a:t> RH (M2) : Bonne </a:t>
            </a:r>
            <a:r>
              <a:rPr lang="en-US" sz="1200" kern="1200" dirty="0" err="1">
                <a:solidFill>
                  <a:schemeClr val="tx1"/>
                </a:solidFill>
                <a:effectLst/>
                <a:latin typeface="+mn-lt"/>
                <a:ea typeface="+mn-ea"/>
                <a:cs typeface="+mn-cs"/>
              </a:rPr>
              <a:t>connaissance</a:t>
            </a:r>
            <a:r>
              <a:rPr lang="en-US" sz="1200" kern="1200" dirty="0">
                <a:solidFill>
                  <a:schemeClr val="tx1"/>
                </a:solidFill>
                <a:effectLst/>
                <a:latin typeface="+mn-lt"/>
                <a:ea typeface="+mn-ea"/>
                <a:cs typeface="+mn-cs"/>
              </a:rPr>
              <a:t> du terrain,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besoin</a:t>
            </a:r>
            <a:r>
              <a:rPr lang="en-US" sz="1200" kern="1200" dirty="0">
                <a:solidFill>
                  <a:schemeClr val="tx1"/>
                </a:solidFill>
                <a:effectLst/>
                <a:latin typeface="+mn-lt"/>
                <a:ea typeface="+mn-ea"/>
                <a:cs typeface="+mn-cs"/>
              </a:rPr>
              <a:t> de reconnaissance.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6. Alex – </a:t>
            </a:r>
            <a:r>
              <a:rPr lang="en-US" sz="1200" kern="1200" dirty="0" err="1">
                <a:solidFill>
                  <a:schemeClr val="tx1"/>
                </a:solidFill>
                <a:effectLst/>
                <a:latin typeface="+mn-lt"/>
                <a:ea typeface="+mn-ea"/>
                <a:cs typeface="+mn-cs"/>
              </a:rPr>
              <a:t>Responsable</a:t>
            </a:r>
            <a:r>
              <a:rPr lang="en-US" sz="1200" kern="1200" dirty="0">
                <a:solidFill>
                  <a:schemeClr val="tx1"/>
                </a:solidFill>
                <a:effectLst/>
                <a:latin typeface="+mn-lt"/>
                <a:ea typeface="+mn-ea"/>
                <a:cs typeface="+mn-cs"/>
              </a:rPr>
              <a:t> de site (M3) : </a:t>
            </a:r>
            <a:r>
              <a:rPr lang="en-US" sz="1200" kern="1200" dirty="0" err="1">
                <a:solidFill>
                  <a:schemeClr val="tx1"/>
                </a:solidFill>
                <a:effectLst/>
                <a:latin typeface="+mn-lt"/>
                <a:ea typeface="+mn-ea"/>
                <a:cs typeface="+mn-cs"/>
              </a:rPr>
              <a:t>Rigoureux</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expérimenté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mais</a:t>
            </a:r>
            <a:r>
              <a:rPr lang="en-US" sz="1200" kern="1200" dirty="0">
                <a:solidFill>
                  <a:schemeClr val="tx1"/>
                </a:solidFill>
                <a:effectLst/>
                <a:latin typeface="+mn-lt"/>
                <a:ea typeface="+mn-ea"/>
                <a:cs typeface="+mn-cs"/>
              </a:rPr>
              <a:t> tendance à trop </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 faire seul.</a:t>
            </a:r>
            <a:endParaRPr lang="fr-FR"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Rôle</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l’observateur</a:t>
            </a:r>
            <a:r>
              <a:rPr lang="en-US" sz="1200" b="1"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Observer sans </a:t>
            </a:r>
            <a:r>
              <a:rPr lang="en-US" sz="1200" kern="1200" dirty="0" err="1">
                <a:solidFill>
                  <a:schemeClr val="tx1"/>
                </a:solidFill>
                <a:effectLst/>
                <a:latin typeface="+mn-lt"/>
                <a:ea typeface="+mn-ea"/>
                <a:cs typeface="+mn-cs"/>
              </a:rPr>
              <a:t>intervenir</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Noter : posture du manager, </a:t>
            </a:r>
            <a:r>
              <a:rPr lang="en-US" sz="1200" kern="1200" dirty="0" err="1">
                <a:solidFill>
                  <a:schemeClr val="tx1"/>
                </a:solidFill>
                <a:effectLst/>
                <a:latin typeface="+mn-lt"/>
                <a:ea typeface="+mn-ea"/>
                <a:cs typeface="+mn-cs"/>
              </a:rPr>
              <a:t>clarté</a:t>
            </a:r>
            <a:r>
              <a:rPr lang="en-US" sz="1200" kern="1200" dirty="0">
                <a:solidFill>
                  <a:schemeClr val="tx1"/>
                </a:solidFill>
                <a:effectLst/>
                <a:latin typeface="+mn-lt"/>
                <a:ea typeface="+mn-ea"/>
                <a:cs typeface="+mn-cs"/>
              </a:rPr>
              <a:t> des </a:t>
            </a:r>
            <a:r>
              <a:rPr lang="en-US" sz="1200" kern="1200" dirty="0" err="1">
                <a:solidFill>
                  <a:schemeClr val="tx1"/>
                </a:solidFill>
                <a:effectLst/>
                <a:latin typeface="+mn-lt"/>
                <a:ea typeface="+mn-ea"/>
                <a:cs typeface="+mn-cs"/>
              </a:rPr>
              <a:t>objectifs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qualité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d’écoute</a:t>
            </a:r>
            <a:r>
              <a:rPr lang="en-US" sz="1200" kern="1200" dirty="0">
                <a:solidFill>
                  <a:schemeClr val="tx1"/>
                </a:solidFill>
                <a:effectLst/>
                <a:latin typeface="+mn-lt"/>
                <a:ea typeface="+mn-ea"/>
                <a:cs typeface="+mn-cs"/>
              </a:rPr>
              <a:t>, adaptation au </a:t>
            </a:r>
            <a:r>
              <a:rPr lang="en-US" sz="1200" kern="1200" dirty="0" err="1">
                <a:solidFill>
                  <a:schemeClr val="tx1"/>
                </a:solidFill>
                <a:effectLst/>
                <a:latin typeface="+mn-lt"/>
                <a:ea typeface="+mn-ea"/>
                <a:cs typeface="+mn-cs"/>
              </a:rPr>
              <a:t>profil</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Partager</a:t>
            </a:r>
            <a:r>
              <a:rPr lang="en-US" sz="1200" kern="1200" dirty="0">
                <a:solidFill>
                  <a:schemeClr val="tx1"/>
                </a:solidFill>
                <a:effectLst/>
                <a:latin typeface="+mn-lt"/>
                <a:ea typeface="+mn-ea"/>
                <a:cs typeface="+mn-cs"/>
              </a:rPr>
              <a:t> un feedback </a:t>
            </a:r>
            <a:r>
              <a:rPr lang="en-US" sz="1200" kern="1200" dirty="0" err="1">
                <a:solidFill>
                  <a:schemeClr val="tx1"/>
                </a:solidFill>
                <a:effectLst/>
                <a:latin typeface="+mn-lt"/>
                <a:ea typeface="+mn-ea"/>
                <a:cs typeface="+mn-cs"/>
              </a:rPr>
              <a:t>constructif</a:t>
            </a:r>
            <a:r>
              <a:rPr lang="en-US" sz="1200" kern="1200" dirty="0">
                <a:solidFill>
                  <a:schemeClr val="tx1"/>
                </a:solidFill>
                <a:effectLst/>
                <a:latin typeface="+mn-lt"/>
                <a:ea typeface="+mn-ea"/>
                <a:cs typeface="+mn-cs"/>
              </a:rPr>
              <a:t> à la fin de </a:t>
            </a:r>
            <a:r>
              <a:rPr lang="en-US" sz="1200" kern="1200" dirty="0" err="1">
                <a:solidFill>
                  <a:schemeClr val="tx1"/>
                </a:solidFill>
                <a:effectLst/>
                <a:latin typeface="+mn-lt"/>
                <a:ea typeface="+mn-ea"/>
                <a:cs typeface="+mn-cs"/>
              </a:rPr>
              <a:t>l’exercice</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1F99E19B-DA3C-D76E-3352-F94C0FCBEC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4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 DISC en 2 min (point d’ancrage)</a:t>
            </a:r>
          </a:p>
          <a:p>
            <a:r>
              <a:rPr lang="fr-FR" dirty="0"/>
              <a:t>Rappel des 4 profils : Dominant, Influent, Stable, Conforme.</a:t>
            </a:r>
          </a:p>
          <a:p>
            <a:r>
              <a:rPr lang="fr-FR" dirty="0"/>
              <a:t>Forces, besoins et modes de communication de chaque profil.</a:t>
            </a:r>
          </a:p>
          <a:p>
            <a:endParaRPr lang="fr-FR" dirty="0"/>
          </a:p>
        </p:txBody>
      </p:sp>
      <p:sp>
        <p:nvSpPr>
          <p:cNvPr id="4" name="Espace réservé du numéro de diapositive 3"/>
          <p:cNvSpPr>
            <a:spLocks noGrp="1"/>
          </p:cNvSpPr>
          <p:nvPr>
            <p:ph type="sldNum" sz="quarter" idx="5"/>
          </p:nvPr>
        </p:nvSpPr>
        <p:spPr/>
        <p:txBody>
          <a:bodyPr/>
          <a:lstStyle/>
          <a:p>
            <a:fld id="{17393C0C-259A-3641-9863-67BED6A7A52A}" type="slidenum">
              <a:rPr lang="en-US" smtClean="0"/>
              <a:t>4</a:t>
            </a:fld>
            <a:endParaRPr lang="en-US"/>
          </a:p>
        </p:txBody>
      </p:sp>
    </p:spTree>
    <p:extLst>
      <p:ext uri="{BB962C8B-B14F-4D97-AF65-F5344CB8AC3E}">
        <p14:creationId xmlns:p14="http://schemas.microsoft.com/office/powerpoint/2010/main" val="630920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r>
              <a:rPr lang="fr-FR" sz="1600" dirty="0">
                <a:cs typeface="Calibri"/>
              </a:rPr>
              <a:t>Guide de debrief</a:t>
            </a:r>
          </a:p>
          <a:p>
            <a:r>
              <a:rPr lang="fr-FR" sz="1600" dirty="0"/>
              <a:t>Définition : un rituel = un moment </a:t>
            </a:r>
            <a:r>
              <a:rPr lang="fr-FR" sz="1600" b="1" dirty="0"/>
              <a:t>cadencé, régulier et structurant</a:t>
            </a:r>
            <a:r>
              <a:rPr lang="fr-FR" sz="1600" dirty="0"/>
              <a:t>, centré sur l’équipe</a:t>
            </a:r>
          </a:p>
          <a:p>
            <a:r>
              <a:rPr lang="fr-FR" sz="1600" dirty="0"/>
              <a:t>Finalités :</a:t>
            </a:r>
          </a:p>
          <a:p>
            <a:r>
              <a:rPr lang="fr-FR" sz="1600" dirty="0"/>
              <a:t>Créer de la cohésion</a:t>
            </a:r>
          </a:p>
          <a:p>
            <a:r>
              <a:rPr lang="fr-FR" sz="1600" dirty="0"/>
              <a:t>Synchroniser les priorités</a:t>
            </a:r>
          </a:p>
          <a:p>
            <a:r>
              <a:rPr lang="fr-FR" sz="1600" dirty="0"/>
              <a:t>Rappeler les objectifs</a:t>
            </a:r>
          </a:p>
          <a:p>
            <a:r>
              <a:rPr lang="fr-FR" sz="1600" dirty="0"/>
              <a:t>Favoriser l’implication et la reconnaissance</a:t>
            </a:r>
          </a:p>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559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Guide du formateur : faire le lien avec le DISC </a:t>
            </a:r>
          </a:p>
          <a:p>
            <a:r>
              <a:rPr lang="fr-FR" dirty="0"/>
              <a:t>Les profils </a:t>
            </a:r>
            <a:r>
              <a:rPr lang="fr-FR" b="1" dirty="0"/>
              <a:t>I et S</a:t>
            </a:r>
            <a:r>
              <a:rPr lang="fr-FR" dirty="0"/>
              <a:t> ont besoin de lien et d’écoute → rituels conviviaux, espaces d’expression</a:t>
            </a:r>
          </a:p>
          <a:p>
            <a:r>
              <a:rPr lang="fr-FR" dirty="0"/>
              <a:t>Les </a:t>
            </a:r>
            <a:r>
              <a:rPr lang="fr-FR" b="1" dirty="0"/>
              <a:t>C</a:t>
            </a:r>
            <a:r>
              <a:rPr lang="fr-FR" dirty="0"/>
              <a:t> veulent de la clarté et du suivi → points structurés</a:t>
            </a:r>
          </a:p>
          <a:p>
            <a:r>
              <a:rPr lang="fr-FR" dirty="0"/>
              <a:t>Les </a:t>
            </a:r>
            <a:r>
              <a:rPr lang="fr-FR" b="1" dirty="0"/>
              <a:t>D</a:t>
            </a:r>
            <a:r>
              <a:rPr lang="fr-FR" dirty="0"/>
              <a:t> veulent aller à l’essentiel → des rituels courts et orientés actio</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38</a:t>
            </a:fld>
            <a:endParaRPr lang="fr-FR"/>
          </a:p>
        </p:txBody>
      </p:sp>
    </p:spTree>
    <p:extLst>
      <p:ext uri="{BB962C8B-B14F-4D97-AF65-F5344CB8AC3E}">
        <p14:creationId xmlns:p14="http://schemas.microsoft.com/office/powerpoint/2010/main" val="3042798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Guide du formateur suggérer une situation difficile aux participants et leur demander de trouver des pistes d’amélioration. </a:t>
            </a:r>
            <a:br>
              <a:rPr lang="fr-FR" dirty="0"/>
            </a:br>
            <a:r>
              <a:rPr lang="fr-FR" dirty="0"/>
              <a:t>Exemple : </a:t>
            </a:r>
          </a:p>
          <a:p>
            <a:r>
              <a:rPr lang="fr-FR" dirty="0"/>
              <a:t>Le brief du matin part souvent en disgression, certains ne parlent jamais .. Que faire ? </a:t>
            </a:r>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39</a:t>
            </a:fld>
            <a:endParaRPr lang="fr-FR"/>
          </a:p>
        </p:txBody>
      </p:sp>
    </p:spTree>
    <p:extLst>
      <p:ext uri="{BB962C8B-B14F-4D97-AF65-F5344CB8AC3E}">
        <p14:creationId xmlns:p14="http://schemas.microsoft.com/office/powerpoint/2010/main" val="3779041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4279-1677-6265-C581-1A861356FF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1A3DACB-9CE8-0C2C-84C0-209CEE719FB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D1E7FC1-851E-A406-75D6-E583CB8891BA}"/>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BFD0C8B4-2E3D-0E63-913E-7E07C09255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688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D2578-47EA-B2D8-1B48-20039A5ED39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765469-DA5F-8137-0139-9B602E395B2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99A4E15-28EE-95BC-53AD-6F988230DD5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7E567C5-7C51-82EF-7C6D-E752331CFB8F}"/>
              </a:ext>
            </a:extLst>
          </p:cNvPr>
          <p:cNvSpPr>
            <a:spLocks noGrp="1"/>
          </p:cNvSpPr>
          <p:nvPr>
            <p:ph type="sldNum" sz="quarter" idx="5"/>
          </p:nvPr>
        </p:nvSpPr>
        <p:spPr/>
        <p:txBody>
          <a:bodyPr/>
          <a:lstStyle/>
          <a:p>
            <a:fld id="{2C8305C4-A3AB-4060-814C-3F9696630740}" type="slidenum">
              <a:rPr lang="fr-FR" smtClean="0"/>
              <a:t>42</a:t>
            </a:fld>
            <a:endParaRPr lang="fr-FR"/>
          </a:p>
        </p:txBody>
      </p:sp>
    </p:spTree>
    <p:extLst>
      <p:ext uri="{BB962C8B-B14F-4D97-AF65-F5344CB8AC3E}">
        <p14:creationId xmlns:p14="http://schemas.microsoft.com/office/powerpoint/2010/main" val="1304763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1" dirty="0"/>
              <a:t>🎯 Objectif pédagogique</a:t>
            </a:r>
          </a:p>
          <a:p>
            <a:r>
              <a:rPr lang="fr-FR" dirty="0"/>
              <a:t>Faire comprendre que nos biais cognitifs influencent inconsciemment notre manière de valoriser certains collaborateurs… et d’en ignorer d’autres.</a:t>
            </a:r>
          </a:p>
          <a:p>
            <a:br>
              <a:rPr lang="fr-FR" dirty="0"/>
            </a:br>
            <a:endParaRPr lang="fr-FR" dirty="0"/>
          </a:p>
          <a:p>
            <a:r>
              <a:rPr lang="fr-FR" b="1" dirty="0"/>
              <a:t>🗣️ Script de lancement</a:t>
            </a:r>
          </a:p>
          <a:p>
            <a:r>
              <a:rPr lang="fr-FR" dirty="0"/>
              <a:t>“Pourquoi est-ce si important de valoriser </a:t>
            </a:r>
            <a:r>
              <a:rPr lang="fr-FR" i="1" dirty="0"/>
              <a:t>intentionnellement</a:t>
            </a:r>
            <a:r>
              <a:rPr lang="fr-FR" dirty="0"/>
              <a:t> ? Parce que sans en avoir conscience, notre cerveau valorise de manière biaisée. Et ça peut avoir des conséquences très concrètes sur la motivation, l’équité perçue et la performance collective.”</a:t>
            </a:r>
          </a:p>
          <a:p>
            <a:br>
              <a:rPr lang="fr-FR" dirty="0"/>
            </a:br>
            <a:endParaRPr lang="fr-FR" dirty="0"/>
          </a:p>
          <a:p>
            <a:r>
              <a:rPr lang="fr-FR" b="1" dirty="0"/>
              <a:t>🧠 Explication des 3 biais illustrés</a:t>
            </a:r>
          </a:p>
          <a:p>
            <a:r>
              <a:rPr lang="fr-FR" b="1" dirty="0"/>
              <a:t>🔁 Biais de confirmation</a:t>
            </a:r>
            <a:endParaRPr lang="fr-FR" dirty="0"/>
          </a:p>
          <a:p>
            <a:pPr lvl="1"/>
            <a:r>
              <a:rPr lang="fr-FR" i="1" dirty="0"/>
              <a:t>“Je savais qu’il/elle était bon(ne)”</a:t>
            </a:r>
            <a:r>
              <a:rPr lang="fr-FR" dirty="0"/>
              <a:t> → on va chercher les signes qui confirment cette idée initiale.</a:t>
            </a:r>
          </a:p>
          <a:p>
            <a:pPr lvl="1"/>
            <a:r>
              <a:rPr lang="fr-FR" dirty="0"/>
              <a:t>Exemple : vous pensez qu’un collaborateur est fiable → vous ne remarquez pas ses retards, mais valorisez ses livrables.</a:t>
            </a:r>
          </a:p>
          <a:p>
            <a:pPr lvl="1"/>
            <a:r>
              <a:rPr lang="fr-FR" b="1" dirty="0"/>
              <a:t>Lien managérial</a:t>
            </a:r>
            <a:r>
              <a:rPr lang="fr-FR" dirty="0"/>
              <a:t> : on valorise toujours les mêmes, ce qui renforce la fracture dans l’équipe.</a:t>
            </a:r>
          </a:p>
          <a:p>
            <a:r>
              <a:rPr lang="fr-FR" b="1" dirty="0"/>
              <a:t>💎 Biais d’ancrage</a:t>
            </a:r>
            <a:endParaRPr lang="fr-FR" dirty="0"/>
          </a:p>
          <a:p>
            <a:pPr lvl="1"/>
            <a:r>
              <a:rPr lang="fr-FR" dirty="0"/>
              <a:t>On reste fixé sur une 1ère impression : un oubli, une maladresse… et c’est dur d’en sortir.</a:t>
            </a:r>
          </a:p>
          <a:p>
            <a:pPr lvl="1"/>
            <a:r>
              <a:rPr lang="fr-FR" dirty="0"/>
              <a:t>Exemple : si une collaboratrice a raté son intégration, on continue à la percevoir comme "en difficulté" même quand elle progresse.</a:t>
            </a:r>
          </a:p>
          <a:p>
            <a:pPr lvl="1"/>
            <a:r>
              <a:rPr lang="fr-FR" b="1" dirty="0"/>
              <a:t>Lien managérial</a:t>
            </a:r>
            <a:r>
              <a:rPr lang="fr-FR" dirty="0"/>
              <a:t> : on évite de valoriser par peur de se “tromper” ou de changer d’avis.</a:t>
            </a:r>
          </a:p>
          <a:p>
            <a:r>
              <a:rPr lang="fr-FR" b="1" dirty="0"/>
              <a:t>👥 Biais d’appartenance</a:t>
            </a:r>
            <a:endParaRPr lang="fr-FR" dirty="0"/>
          </a:p>
          <a:p>
            <a:pPr lvl="1"/>
            <a:r>
              <a:rPr lang="fr-FR" dirty="0"/>
              <a:t>On valorise plus naturellement ceux qui nous ressemblent : même humour, même école, même rythme…</a:t>
            </a:r>
          </a:p>
          <a:p>
            <a:pPr lvl="1"/>
            <a:r>
              <a:rPr lang="fr-FR" dirty="0"/>
              <a:t>Exemple : le collaborateur “carré” valorise ceux qui vont droit au but, moins ceux qui prennent le temps de la relation.</a:t>
            </a:r>
          </a:p>
          <a:p>
            <a:pPr lvl="1"/>
            <a:r>
              <a:rPr lang="fr-FR" b="1" dirty="0"/>
              <a:t>Lien managérial</a:t>
            </a:r>
            <a:r>
              <a:rPr lang="fr-FR" dirty="0"/>
              <a:t> : certains se sentent invisibles alors qu’ils contribuent tout autant.</a:t>
            </a:r>
          </a:p>
          <a:p>
            <a:br>
              <a:rPr lang="fr-FR" dirty="0"/>
            </a:br>
            <a:endParaRPr lang="fr-FR" dirty="0"/>
          </a:p>
          <a:p>
            <a:r>
              <a:rPr lang="fr-FR" b="1" dirty="0"/>
              <a:t>🧩 Lien avec la suite</a:t>
            </a:r>
          </a:p>
          <a:p>
            <a:r>
              <a:rPr lang="fr-FR" dirty="0"/>
              <a:t>“C’est pour ça qu’on va muscler notre capacité à valoriser de façon juste, impactante et alignée avec les objectifs collectifs. Et ça passe par des feedbacks de reconnaissance bien calibrés, même pour les personnalités différentes de la nôtre.”</a:t>
            </a:r>
          </a:p>
          <a:p>
            <a:endParaRPr lang="fr-FR" dirty="0"/>
          </a:p>
        </p:txBody>
      </p:sp>
    </p:spTree>
    <p:extLst>
      <p:ext uri="{BB962C8B-B14F-4D97-AF65-F5344CB8AC3E}">
        <p14:creationId xmlns:p14="http://schemas.microsoft.com/office/powerpoint/2010/main" val="980018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57D5-F520-C6FF-3104-F99F2C28C42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E57AA2-6437-471D-B0E5-8A5A7F1371C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656728F-574D-3488-054B-A3255855F504}"/>
              </a:ext>
            </a:extLst>
          </p:cNvPr>
          <p:cNvSpPr>
            <a:spLocks noGrp="1"/>
          </p:cNvSpPr>
          <p:nvPr>
            <p:ph type="body" idx="1"/>
          </p:nvPr>
        </p:nvSpPr>
        <p:spPr/>
        <p:txBody>
          <a:bodyPr/>
          <a:lstStyle/>
          <a:p>
            <a:r>
              <a:rPr lang="fr-FR" dirty="0"/>
              <a:t>Question au groupe : </a:t>
            </a:r>
          </a:p>
          <a:p>
            <a:r>
              <a:rPr lang="fr-FR" dirty="0"/>
              <a:t>Quelles sont les dernières marques de reconnaissance que vous avez données ? </a:t>
            </a:r>
          </a:p>
          <a:p>
            <a:r>
              <a:rPr lang="fr-FR" dirty="0"/>
              <a:t>Reçues ? </a:t>
            </a:r>
          </a:p>
          <a:p>
            <a:endParaRPr lang="fr-FR" dirty="0"/>
          </a:p>
        </p:txBody>
      </p:sp>
      <p:sp>
        <p:nvSpPr>
          <p:cNvPr id="4" name="Espace réservé du numéro de diapositive 3">
            <a:extLst>
              <a:ext uri="{FF2B5EF4-FFF2-40B4-BE49-F238E27FC236}">
                <a16:creationId xmlns:a16="http://schemas.microsoft.com/office/drawing/2014/main" id="{A83D358E-B031-6D2C-F49A-755C1761E873}"/>
              </a:ext>
            </a:extLst>
          </p:cNvPr>
          <p:cNvSpPr>
            <a:spLocks noGrp="1"/>
          </p:cNvSpPr>
          <p:nvPr>
            <p:ph type="sldNum" sz="quarter" idx="5"/>
          </p:nvPr>
        </p:nvSpPr>
        <p:spPr/>
        <p:txBody>
          <a:bodyPr/>
          <a:lstStyle/>
          <a:p>
            <a:fld id="{2C8305C4-A3AB-4060-814C-3F9696630740}" type="slidenum">
              <a:rPr lang="fr-FR" smtClean="0"/>
              <a:t>45</a:t>
            </a:fld>
            <a:endParaRPr lang="fr-FR"/>
          </a:p>
        </p:txBody>
      </p:sp>
    </p:spTree>
    <p:extLst>
      <p:ext uri="{BB962C8B-B14F-4D97-AF65-F5344CB8AC3E}">
        <p14:creationId xmlns:p14="http://schemas.microsoft.com/office/powerpoint/2010/main" val="2897923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76455-5E4D-0140-438E-813D82335B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318870-C6A6-89E8-95B1-C571F43D3E1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BF3FE9-3726-4A62-C5FC-683E1E272F9D}"/>
              </a:ext>
            </a:extLst>
          </p:cNvPr>
          <p:cNvSpPr>
            <a:spLocks noGrp="1"/>
          </p:cNvSpPr>
          <p:nvPr>
            <p:ph type="body" idx="1"/>
          </p:nvPr>
        </p:nvSpPr>
        <p:spPr/>
        <p:txBody>
          <a:bodyPr/>
          <a:lstStyle/>
          <a:p>
            <a:r>
              <a:rPr lang="fr-FR" dirty="0"/>
              <a:t>Guide du formateur : faire le lien avec le DISC </a:t>
            </a:r>
          </a:p>
          <a:p>
            <a:r>
              <a:rPr lang="fr-FR" dirty="0"/>
              <a:t>Les profils </a:t>
            </a:r>
            <a:r>
              <a:rPr lang="fr-FR" b="1" dirty="0"/>
              <a:t>I et S</a:t>
            </a:r>
            <a:r>
              <a:rPr lang="fr-FR" dirty="0"/>
              <a:t> ont besoin de lien et d’écoute → rituels conviviaux, espaces d’expression</a:t>
            </a:r>
          </a:p>
          <a:p>
            <a:r>
              <a:rPr lang="fr-FR" dirty="0"/>
              <a:t>Les </a:t>
            </a:r>
            <a:r>
              <a:rPr lang="fr-FR" b="1" dirty="0"/>
              <a:t>C</a:t>
            </a:r>
            <a:r>
              <a:rPr lang="fr-FR" dirty="0"/>
              <a:t> veulent de la clarté et du suivi → points structurés</a:t>
            </a:r>
          </a:p>
          <a:p>
            <a:r>
              <a:rPr lang="fr-FR" dirty="0"/>
              <a:t>Les </a:t>
            </a:r>
            <a:r>
              <a:rPr lang="fr-FR" b="1" dirty="0"/>
              <a:t>D</a:t>
            </a:r>
            <a:r>
              <a:rPr lang="fr-FR" dirty="0"/>
              <a:t> veulent aller à l’essentiel → des rituels courts et orientés actio</a:t>
            </a:r>
          </a:p>
          <a:p>
            <a:endParaRPr lang="fr-FR" dirty="0"/>
          </a:p>
        </p:txBody>
      </p:sp>
      <p:sp>
        <p:nvSpPr>
          <p:cNvPr id="4" name="Espace réservé du numéro de diapositive 3">
            <a:extLst>
              <a:ext uri="{FF2B5EF4-FFF2-40B4-BE49-F238E27FC236}">
                <a16:creationId xmlns:a16="http://schemas.microsoft.com/office/drawing/2014/main" id="{AAE8C3B3-2DB7-55B6-643E-F4F6E5B63928}"/>
              </a:ext>
            </a:extLst>
          </p:cNvPr>
          <p:cNvSpPr>
            <a:spLocks noGrp="1"/>
          </p:cNvSpPr>
          <p:nvPr>
            <p:ph type="sldNum" sz="quarter" idx="5"/>
          </p:nvPr>
        </p:nvSpPr>
        <p:spPr/>
        <p:txBody>
          <a:bodyPr/>
          <a:lstStyle/>
          <a:p>
            <a:fld id="{2C8305C4-A3AB-4060-814C-3F9696630740}" type="slidenum">
              <a:rPr lang="fr-FR" smtClean="0"/>
              <a:t>46</a:t>
            </a:fld>
            <a:endParaRPr lang="fr-FR"/>
          </a:p>
        </p:txBody>
      </p:sp>
    </p:spTree>
    <p:extLst>
      <p:ext uri="{BB962C8B-B14F-4D97-AF65-F5344CB8AC3E}">
        <p14:creationId xmlns:p14="http://schemas.microsoft.com/office/powerpoint/2010/main" val="3710460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606D-B9A2-60F4-2C62-3BEED23ED5A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A6EA3C-FA2D-F2E1-4690-85F734318C9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63A7EA7-DD74-576B-016F-51EEB6E6F075}"/>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DF55FF42-F9DA-1F9E-6E94-7605FDC4EF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947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SzPts val="2800"/>
            </a:pPr>
            <a:r>
              <a:rPr lang="fr-FR" dirty="0">
                <a:latin typeface="Poppins Light" panose="00000400000000000000" pitchFamily="2" charset="0"/>
                <a:cs typeface="Poppins Light" panose="00000400000000000000" pitchFamily="2" charset="0"/>
              </a:rPr>
              <a:t>Rappel des 3 points :</a:t>
            </a:r>
          </a:p>
          <a:p>
            <a:pPr marL="285750" indent="-285750">
              <a:buSzPts val="2800"/>
              <a:buFont typeface="Wingdings" panose="05000000000000000000" pitchFamily="2" charset="2"/>
              <a:buChar char="§"/>
            </a:pPr>
            <a:endParaRPr lang="fr-FR" dirty="0">
              <a:latin typeface="Poppins Light" panose="00000400000000000000" pitchFamily="2" charset="0"/>
              <a:cs typeface="Poppins Light" panose="00000400000000000000" pitchFamily="2" charset="0"/>
            </a:endParaRPr>
          </a:p>
          <a:p>
            <a:pPr marL="285750" indent="-285750">
              <a:buSzPts val="2800"/>
              <a:buFont typeface="Wingdings" panose="05000000000000000000" pitchFamily="2" charset="2"/>
              <a:buChar char="§"/>
            </a:pPr>
            <a:r>
              <a:rPr lang="fr-FR" dirty="0">
                <a:latin typeface="Poppins Light" panose="00000400000000000000" pitchFamily="2" charset="0"/>
                <a:cs typeface="Poppins Light" panose="00000400000000000000" pitchFamily="2" charset="0"/>
              </a:rPr>
              <a:t>« Il n’engage que celui qui l’émet »</a:t>
            </a:r>
          </a:p>
          <a:p>
            <a:pPr marL="285750" indent="-285750">
              <a:buSzPts val="2800"/>
              <a:buFont typeface="Wingdings" panose="05000000000000000000" pitchFamily="2" charset="2"/>
              <a:buChar char="§"/>
            </a:pPr>
            <a:endParaRPr lang="fr-FR" dirty="0">
              <a:latin typeface="Poppins Light" panose="00000400000000000000" pitchFamily="2" charset="0"/>
              <a:cs typeface="Poppins Light" panose="00000400000000000000" pitchFamily="2" charset="0"/>
            </a:endParaRPr>
          </a:p>
          <a:p>
            <a:pPr marL="285750" indent="-285750">
              <a:buSzPts val="2800"/>
              <a:buFont typeface="Wingdings" panose="05000000000000000000" pitchFamily="2" charset="2"/>
              <a:buChar char="§"/>
            </a:pPr>
            <a:r>
              <a:rPr lang="fr-FR" dirty="0">
                <a:latin typeface="Poppins Light" panose="00000400000000000000" pitchFamily="2" charset="0"/>
                <a:cs typeface="Poppins Light" panose="00000400000000000000" pitchFamily="2" charset="0"/>
              </a:rPr>
              <a:t>« Tout repose de l’intention de celui qui l’émet »</a:t>
            </a:r>
          </a:p>
          <a:p>
            <a:pPr marL="285750" indent="-285750">
              <a:buSzPts val="2800"/>
              <a:buFont typeface="Wingdings" panose="05000000000000000000" pitchFamily="2" charset="2"/>
              <a:buChar char="§"/>
            </a:pPr>
            <a:endParaRPr lang="fr-FR" dirty="0">
              <a:latin typeface="Poppins Light" panose="00000400000000000000" pitchFamily="2" charset="0"/>
              <a:cs typeface="Poppins Light" panose="00000400000000000000" pitchFamily="2" charset="0"/>
            </a:endParaRPr>
          </a:p>
          <a:p>
            <a:pPr marL="285750" indent="-285750">
              <a:buSzPts val="2800"/>
              <a:buFont typeface="Wingdings" panose="05000000000000000000" pitchFamily="2" charset="2"/>
              <a:buChar char="§"/>
            </a:pPr>
            <a:r>
              <a:rPr lang="fr-FR" dirty="0">
                <a:latin typeface="Poppins Light" panose="00000400000000000000" pitchFamily="2" charset="0"/>
                <a:cs typeface="Poppins Light" panose="00000400000000000000" pitchFamily="2" charset="0"/>
              </a:rPr>
              <a:t>« Tout n’est pas forcément bon à prendre »</a:t>
            </a:r>
          </a:p>
          <a:p>
            <a:pPr marL="0" marR="0" lvl="0" indent="0" algn="l" rtl="0">
              <a:lnSpc>
                <a:spcPct val="150000"/>
              </a:lnSpc>
              <a:spcBef>
                <a:spcPts val="0"/>
              </a:spcBef>
              <a:spcAft>
                <a:spcPts val="0"/>
              </a:spcAft>
              <a:buNone/>
            </a:pPr>
            <a:endParaRPr lang="fr-FR" b="1" dirty="0">
              <a:solidFill>
                <a:srgbClr val="3A3838"/>
              </a:solidFill>
              <a:latin typeface="Poppins SemiBold"/>
              <a:ea typeface="Poppins SemiBold"/>
              <a:cs typeface="Poppins SemiBold"/>
              <a:sym typeface="Poppins SemiBold"/>
            </a:endParaRP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49</a:t>
            </a:fld>
            <a:endParaRPr lang="fr-FR"/>
          </a:p>
        </p:txBody>
      </p:sp>
    </p:spTree>
    <p:extLst>
      <p:ext uri="{BB962C8B-B14F-4D97-AF65-F5344CB8AC3E}">
        <p14:creationId xmlns:p14="http://schemas.microsoft.com/office/powerpoint/2010/main" val="1914998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5C3-6BA7-9CC6-17D2-E40935B81B9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FA9613-04E4-3992-53C6-2CB6D9A5812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F12715-6E84-DB0C-9E42-DC4A20CB14DC}"/>
              </a:ext>
            </a:extLst>
          </p:cNvPr>
          <p:cNvSpPr>
            <a:spLocks noGrp="1"/>
          </p:cNvSpPr>
          <p:nvPr>
            <p:ph type="body" idx="1"/>
          </p:nvPr>
        </p:nvSpPr>
        <p:spPr/>
        <p:txBody>
          <a:bodyPr/>
          <a:lstStyle/>
          <a:p>
            <a:pPr marL="285750" indent="-285750" fontAlgn="base">
              <a:lnSpc>
                <a:spcPts val="1680"/>
              </a:lnSpc>
              <a:spcBef>
                <a:spcPts val="200"/>
              </a:spcBef>
              <a:spcAft>
                <a:spcPts val="200"/>
              </a:spcAft>
              <a:buClr>
                <a:schemeClr val="accent4"/>
              </a:buClr>
              <a:buFont typeface="Wingdings" panose="05000000000000000000" pitchFamily="2" charset="2"/>
              <a:buChar char="Ø"/>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24012A71-4D12-9460-D027-1B01CA23CA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278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Intention  : </a:t>
            </a:r>
            <a:r>
              <a:rPr lang="fr-FR" dirty="0"/>
              <a:t>moi manager, je veux que ça fonctionne mieux (pour parler d’adulte à adulte)</a:t>
            </a:r>
          </a:p>
          <a:p>
            <a:endParaRPr lang="fr-FR" dirty="0"/>
          </a:p>
          <a:p>
            <a:r>
              <a:rPr lang="fr-FR" dirty="0"/>
              <a:t>Je clarifie ma gratouille</a:t>
            </a:r>
          </a:p>
          <a:p>
            <a:r>
              <a:rPr lang="fr-FR" dirty="0"/>
              <a:t>J’écoute (écoute active)</a:t>
            </a:r>
          </a:p>
          <a:p>
            <a:r>
              <a:rPr lang="fr-FR" dirty="0"/>
              <a:t>Je décide : Tout problème n’a pas de solution : Stop ou encore ?</a:t>
            </a:r>
          </a:p>
          <a:p>
            <a:endParaRPr lang="fr-FR" dirty="0"/>
          </a:p>
          <a:p>
            <a:r>
              <a:rPr lang="fr-FR" b="1" dirty="0"/>
              <a:t>Gratouille : </a:t>
            </a:r>
            <a:r>
              <a:rPr lang="fr-FR" dirty="0"/>
              <a:t>clarifier la gratouille : jeu «  c’est quoi le vrai problème ? » A FAIRE</a:t>
            </a:r>
          </a:p>
          <a:p>
            <a:r>
              <a:rPr lang="fr-FR" b="1" dirty="0"/>
              <a:t>Ecoute : </a:t>
            </a:r>
            <a:r>
              <a:rPr lang="fr-FR" dirty="0"/>
              <a:t>écoute active + Exercice : est ce que je sais écouter ? Grille ISA est ce que je sais écouter ?  Puis, boussole du langage : comment j’écoute ?</a:t>
            </a:r>
          </a:p>
          <a:p>
            <a:r>
              <a:rPr lang="fr-FR" b="1" dirty="0"/>
              <a:t>Décider : </a:t>
            </a:r>
            <a:r>
              <a:rPr lang="fr-FR" dirty="0"/>
              <a:t>stop ou encore ? – AT Triangle K. Si je sais pas dore stop … SAUVEUR …</a:t>
            </a:r>
          </a:p>
          <a:p>
            <a:endParaRPr lang="fr-FR" dirty="0"/>
          </a:p>
          <a:p>
            <a:r>
              <a:rPr lang="fr-FR" dirty="0"/>
              <a:t>on en reparle demain  : désynchroniser </a:t>
            </a: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50</a:t>
            </a:fld>
            <a:endParaRPr lang="fr-FR"/>
          </a:p>
        </p:txBody>
      </p:sp>
    </p:spTree>
    <p:extLst>
      <p:ext uri="{BB962C8B-B14F-4D97-AF65-F5344CB8AC3E}">
        <p14:creationId xmlns:p14="http://schemas.microsoft.com/office/powerpoint/2010/main" val="63264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BA8D1-EE16-BB45-D7C3-D0D93F228B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1AE5A4A-1034-6073-1639-01C1FBED65B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D6AD07B-89B1-A63E-3762-E4E324DA17D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76D603B-8B11-DEA9-325E-54394C6CEBF3}"/>
              </a:ext>
            </a:extLst>
          </p:cNvPr>
          <p:cNvSpPr>
            <a:spLocks noGrp="1"/>
          </p:cNvSpPr>
          <p:nvPr>
            <p:ph type="sldNum" sz="quarter" idx="5"/>
          </p:nvPr>
        </p:nvSpPr>
        <p:spPr/>
        <p:txBody>
          <a:bodyPr/>
          <a:lstStyle/>
          <a:p>
            <a:fld id="{2C8305C4-A3AB-4060-814C-3F9696630740}" type="slidenum">
              <a:rPr lang="fr-FR" smtClean="0"/>
              <a:t>51</a:t>
            </a:fld>
            <a:endParaRPr lang="fr-FR"/>
          </a:p>
        </p:txBody>
      </p:sp>
    </p:spTree>
    <p:extLst>
      <p:ext uri="{BB962C8B-B14F-4D97-AF65-F5344CB8AC3E}">
        <p14:creationId xmlns:p14="http://schemas.microsoft.com/office/powerpoint/2010/main" val="2905484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B4EB-DDC4-A834-9078-F055D82CF15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B72F473-C1C1-4F06-6EE4-FB49D6095D0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8A1DC5F-51D7-D90A-9652-5B19222698A3}"/>
              </a:ext>
            </a:extLst>
          </p:cNvPr>
          <p:cNvSpPr>
            <a:spLocks noGrp="1"/>
          </p:cNvSpPr>
          <p:nvPr>
            <p:ph type="body" idx="1"/>
          </p:nvPr>
        </p:nvSpPr>
        <p:spPr/>
        <p:txBody>
          <a:bodyPr/>
          <a:lstStyle/>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2DDEBE01-E8F8-16AC-D083-786B2D9BE1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91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A6A6A-92D0-1617-E5B8-8E3A605598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9AD17E4-F911-3072-48C2-041BC6CA39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0160D1C-D08A-7AB2-D43D-CB90EDD592D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C2E13FE-C332-E7D8-F5AD-31074B07B974}"/>
              </a:ext>
            </a:extLst>
          </p:cNvPr>
          <p:cNvSpPr>
            <a:spLocks noGrp="1"/>
          </p:cNvSpPr>
          <p:nvPr>
            <p:ph type="sldNum" sz="quarter" idx="5"/>
          </p:nvPr>
        </p:nvSpPr>
        <p:spPr/>
        <p:txBody>
          <a:bodyPr/>
          <a:lstStyle/>
          <a:p>
            <a:fld id="{2C8305C4-A3AB-4060-814C-3F9696630740}" type="slidenum">
              <a:rPr lang="fr-FR" smtClean="0"/>
              <a:t>59</a:t>
            </a:fld>
            <a:endParaRPr lang="fr-FR"/>
          </a:p>
        </p:txBody>
      </p:sp>
    </p:spTree>
    <p:extLst>
      <p:ext uri="{BB962C8B-B14F-4D97-AF65-F5344CB8AC3E}">
        <p14:creationId xmlns:p14="http://schemas.microsoft.com/office/powerpoint/2010/main" val="1594126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fr-FR" dirty="0"/>
              <a:t>Et ça, c’est plutôt une bonne nouvelle. </a:t>
            </a:r>
            <a:br>
              <a:rPr lang="fr-FR" dirty="0"/>
            </a:br>
            <a:r>
              <a:rPr lang="fr-FR" dirty="0"/>
              <a:t>Vous n’avez pas de pouvoir sur les autres et personne n’a de pouvoir sur vous. </a:t>
            </a:r>
          </a:p>
          <a:p>
            <a:pPr marL="0" marR="0" lvl="0" indent="0" defTabSz="914400" eaLnBrk="1" fontAlgn="auto" latinLnBrk="0" hangingPunct="1">
              <a:lnSpc>
                <a:spcPct val="100000"/>
              </a:lnSpc>
              <a:spcBef>
                <a:spcPts val="0"/>
              </a:spcBef>
              <a:spcAft>
                <a:spcPts val="0"/>
              </a:spcAft>
              <a:buClrTx/>
              <a:buSzTx/>
              <a:buFontTx/>
              <a:buNone/>
              <a:tabLst/>
              <a:defRPr/>
            </a:pPr>
            <a:endParaRPr lang="fr-FR" dirty="0"/>
          </a:p>
          <a:p>
            <a:endParaRPr lang="fr-FR" dirty="0"/>
          </a:p>
        </p:txBody>
      </p:sp>
    </p:spTree>
    <p:extLst>
      <p:ext uri="{BB962C8B-B14F-4D97-AF65-F5344CB8AC3E}">
        <p14:creationId xmlns:p14="http://schemas.microsoft.com/office/powerpoint/2010/main" val="912154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a:solidFill>
                  <a:srgbClr val="0D0D0D"/>
                </a:solidFill>
                <a:effectLst/>
                <a:highlight>
                  <a:srgbClr val="FFFFFF"/>
                </a:highlight>
                <a:latin typeface="Söhne"/>
              </a:rPr>
              <a:t>La motivation intrinsèque se réfère à la motivation qui vient de l'intérieur de l'individu lui-même. C'est le désir interne, la passion ou l'engagement envers une activité, une tâche ou un objectif, qui provient de la satisfaction personnelle, du plaisir, de l'intérêt ou de la valeur inhérente associés à cette activité, plutôt que d'éléments externes tels que les récompenses matérielles ou la pression sociale. Elle conduit souvent à un engagement durable, à un haut niveau de performance et à un bien-être général.</a:t>
            </a:r>
          </a:p>
          <a:p>
            <a:endParaRPr lang="fr-FR" b="0" i="0">
              <a:solidFill>
                <a:srgbClr val="0D0D0D"/>
              </a:solidFill>
              <a:effectLst/>
              <a:highlight>
                <a:srgbClr val="FFFFFF"/>
              </a:highlight>
              <a:latin typeface="Söhne"/>
            </a:endParaRPr>
          </a:p>
          <a:p>
            <a:r>
              <a:rPr lang="fr-FR"/>
              <a:t>Dans les années 2000 Dan Pink a montré l’importance des motivations intrinsèques qui s’articulent autour de 3 piliers : </a:t>
            </a:r>
          </a:p>
          <a:p>
            <a:endParaRPr lang="fr-FR"/>
          </a:p>
          <a:p>
            <a:pPr algn="l">
              <a:buFont typeface="Arial" panose="020B0604020202020204" pitchFamily="34" charset="0"/>
              <a:buChar char="•"/>
            </a:pPr>
            <a:r>
              <a:rPr lang="fr-FR" b="0" i="0">
                <a:solidFill>
                  <a:srgbClr val="212529"/>
                </a:solidFill>
                <a:effectLst/>
                <a:latin typeface="Montserrat" panose="00000500000000000000" pitchFamily="2" charset="0"/>
              </a:rPr>
              <a:t>L’Autonomie : « le désir de diriger nos propres vies ». Le premier élément et sans doute le plus important : personne n’aime travailler avec une épée de Damoclès au-dessus de la tête. Un</a:t>
            </a:r>
          </a:p>
          <a:p>
            <a:pPr algn="l">
              <a:buFont typeface="Arial" panose="020B0604020202020204" pitchFamily="34" charset="0"/>
              <a:buChar char="•"/>
            </a:pPr>
            <a:r>
              <a:rPr lang="fr-FR" b="0" i="0">
                <a:solidFill>
                  <a:srgbClr val="212529"/>
                </a:solidFill>
                <a:effectLst/>
                <a:latin typeface="Montserrat" panose="00000500000000000000" pitchFamily="2" charset="0"/>
              </a:rPr>
              <a:t>La Maîtrise : « l’envie de devenir meilleur dans un domaine ». </a:t>
            </a:r>
            <a:r>
              <a:rPr lang="fr-FR"/>
              <a:t>L’aspiration de se dépasser sur quelque chose de choisi qui compte</a:t>
            </a:r>
          </a:p>
          <a:p>
            <a:pPr algn="l">
              <a:buFont typeface="Arial" panose="020B0604020202020204" pitchFamily="34" charset="0"/>
              <a:buNone/>
            </a:pPr>
            <a:r>
              <a:rPr lang="fr-FR" b="0" i="0">
                <a:solidFill>
                  <a:srgbClr val="212529"/>
                </a:solidFill>
                <a:effectLst/>
                <a:latin typeface="Montserrat" panose="00000500000000000000" pitchFamily="2" charset="0"/>
              </a:rPr>
              <a:t>C’est en fait simple à comprendre : tout le monde aspire à devenir meilleur dans ce qu’il fait. Si l’on n’est pas tiré vers le haut et que l’ennui s’installe, la motivation s’envole. </a:t>
            </a:r>
          </a:p>
          <a:p>
            <a:pPr algn="l">
              <a:buFont typeface="Arial" panose="020B0604020202020204" pitchFamily="34" charset="0"/>
              <a:buChar char="•"/>
            </a:pPr>
            <a:r>
              <a:rPr lang="fr-FR" b="0" i="0">
                <a:solidFill>
                  <a:srgbClr val="212529"/>
                </a:solidFill>
                <a:effectLst/>
                <a:latin typeface="Montserrat" panose="00000500000000000000" pitchFamily="2" charset="0"/>
              </a:rPr>
              <a:t>Le Sens : « l’impression de faire partie d’un tout plus grand ». </a:t>
            </a:r>
            <a:r>
              <a:rPr lang="fr-FR"/>
              <a:t>L’envie de faire ce que nous faisons au service de quelque chose qui nous dépasse</a:t>
            </a:r>
          </a:p>
          <a:p>
            <a:endParaRPr lang="fr-FR"/>
          </a:p>
        </p:txBody>
      </p:sp>
    </p:spTree>
    <p:extLst>
      <p:ext uri="{BB962C8B-B14F-4D97-AF65-F5344CB8AC3E}">
        <p14:creationId xmlns:p14="http://schemas.microsoft.com/office/powerpoint/2010/main" val="1561134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a:t>Selon vous  … </a:t>
            </a:r>
          </a:p>
          <a:p>
            <a:endParaRPr lang="fr-FR"/>
          </a:p>
          <a:p>
            <a:r>
              <a:rPr lang="fr-FR"/>
              <a:t>Créer les conditions propices à la motivation intrinsèque implique de mettre en place un environnement qui favorise l'autonomie, la compétence, les intérêts personnels, l'engagement et la satisfaction personnelle. Voici quelques bonnes pratiques pour y parvenir :</a:t>
            </a:r>
          </a:p>
          <a:p>
            <a:endParaRPr lang="fr-FR"/>
          </a:p>
          <a:p>
            <a:r>
              <a:rPr lang="fr-FR"/>
              <a:t>1. Offrir de l'autonomie : Permettre aux individus de choisir leurs tâches, leurs méthodes de travail et leurs objectifs autant que possible. Donner aux gens un sentiment de contrôle sur leur travail favorise la motivation intrinsèque.</a:t>
            </a:r>
          </a:p>
          <a:p>
            <a:endParaRPr lang="fr-FR"/>
          </a:p>
          <a:p>
            <a:r>
              <a:rPr lang="fr-FR"/>
              <a:t>2. Fournir des défis stimulants : Proposer des tâches qui correspondent au niveau de compétence des individus tout en les poussant légèrement hors de leur zone de confort. Les défis appropriés suscitent l'engagement et stimulent la croissance personnelle.</a:t>
            </a:r>
          </a:p>
          <a:p>
            <a:endParaRPr lang="fr-FR"/>
          </a:p>
          <a:p>
            <a:r>
              <a:rPr lang="fr-FR"/>
              <a:t>3. Encourager la maîtrise : Offrir des opportunités de développement professionnel et de croissance personnelle. Donner aux individus la possibilité de développer leurs compétences et de progresser dans leur domaine renforce la motivation intrinsèque.</a:t>
            </a:r>
          </a:p>
          <a:p>
            <a:endParaRPr lang="fr-FR"/>
          </a:p>
          <a:p>
            <a:r>
              <a:rPr lang="fr-FR"/>
              <a:t>4. Reconnaître et valoriser les intérêts personnels : Prendre en compte les passions et les intérêts des individus dans l'attribution des tâches et des projets. Les activités qui correspondent aux intérêts personnels des individus sont plus susceptibles de les motiver intrinsèquement.</a:t>
            </a:r>
          </a:p>
          <a:p>
            <a:endParaRPr lang="fr-FR"/>
          </a:p>
          <a:p>
            <a:r>
              <a:rPr lang="fr-FR"/>
              <a:t>5. Favoriser un environnement de soutien : Créer une culture d'encouragement, de soutien et de confiance mutuelle. Les interactions positives et les relations de travail solides renforcent le sentiment d'appartenance et la motivation intrinsèque.</a:t>
            </a:r>
          </a:p>
          <a:p>
            <a:endParaRPr lang="fr-FR"/>
          </a:p>
          <a:p>
            <a:r>
              <a:rPr lang="fr-FR"/>
              <a:t>6. Offrir des rétroactions constructives : Fournir des retours d'information réguliers et constructifs sur le travail accompli, en mettant l'accent sur les progrès réalisés et les points à améliorer. Les commentaires constructifs favorisent le développement personnel et renforcent la motivation intrinsèque.</a:t>
            </a:r>
          </a:p>
          <a:p>
            <a:endParaRPr lang="fr-FR"/>
          </a:p>
          <a:p>
            <a:r>
              <a:rPr lang="fr-FR"/>
              <a:t>7. Promouvoir un sens du but : Communiquer la vision, la mission et les objectifs de l'organisation de manière claire et engageante. Les individus sont plus motivés intrinsèquement lorsqu'ils comprennent l'importance de leur travail et son impact sur l'ensemble de l'organisation.</a:t>
            </a:r>
          </a:p>
          <a:p>
            <a:endParaRPr lang="fr-FR"/>
          </a:p>
          <a:p>
            <a:r>
              <a:rPr lang="fr-FR"/>
              <a:t>En mettant en œuvre ces bonnes pratiques, les leaders et les organisations peuvent créer un environnement de travail qui nourrit la motivation intrinsèque des individus, favorisant ainsi leur engagement, leur performance et leur bien-être général.</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738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a:t>Partage </a:t>
            </a:r>
          </a:p>
          <a:p>
            <a:r>
              <a:rPr lang="fr-FR"/>
              <a:t>Organiser des challenges</a:t>
            </a:r>
          </a:p>
          <a:p>
            <a:r>
              <a:rPr lang="fr-FR"/>
              <a:t>Gamifier le quotidien</a:t>
            </a:r>
          </a:p>
          <a:p>
            <a:r>
              <a:rPr lang="fr-FR"/>
              <a:t>Utiliser le rire</a:t>
            </a:r>
          </a:p>
          <a:p>
            <a:r>
              <a:rPr lang="fr-FR"/>
              <a:t>Prendre le temps d’expliquer</a:t>
            </a:r>
          </a:p>
          <a:p>
            <a:endParaRPr lang="fr-FR"/>
          </a:p>
          <a:p>
            <a:r>
              <a:rPr lang="fr-FR"/>
              <a:t>Donner du sens : comment ?</a:t>
            </a:r>
          </a:p>
          <a:p>
            <a:pPr marL="285750" indent="-285750">
              <a:buFont typeface="Arial" panose="020B0604020202020204" pitchFamily="34" charset="0"/>
              <a:buChar char="•"/>
            </a:pPr>
            <a:r>
              <a:rPr lang="fr-FR"/>
              <a:t>par une raison d’être : à déterminer pour l’équipe, ou bien rappeler celle de RATP</a:t>
            </a:r>
          </a:p>
          <a:p>
            <a:pPr marL="285750" indent="-285750">
              <a:buFont typeface="Arial" panose="020B0604020202020204" pitchFamily="34" charset="0"/>
              <a:buChar char="•"/>
            </a:pPr>
            <a:r>
              <a:rPr lang="fr-FR"/>
              <a:t>par le rappel de valeurs communes</a:t>
            </a:r>
          </a:p>
          <a:p>
            <a:pPr marL="285750" indent="-285750">
              <a:buFont typeface="Arial" panose="020B0604020202020204" pitchFamily="34" charset="0"/>
              <a:buChar char="•"/>
            </a:pPr>
            <a:r>
              <a:rPr lang="fr-FR"/>
              <a:t>par l’explication d’objectifs (satisfaction clients)</a:t>
            </a:r>
          </a:p>
          <a:p>
            <a:pPr marL="285750" indent="-285750">
              <a:buFont typeface="Arial" panose="020B0604020202020204" pitchFamily="34" charset="0"/>
              <a:buChar char="•"/>
            </a:pPr>
            <a:r>
              <a:rPr lang="fr-FR"/>
              <a:t>par la preuve de l’exceptionnalité de chacun : parce que c’est toi qui as fait cette tâche de cette façon avec cette personnalité et ces compétences, ça a eu ce résultat (cf. </a:t>
            </a:r>
            <a:r>
              <a:rPr lang="fr-FR" err="1"/>
              <a:t>Frankl</a:t>
            </a:r>
            <a:r>
              <a:rPr lang="fr-FR"/>
              <a:t>)</a:t>
            </a:r>
          </a:p>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507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buFont typeface="Arial" panose="020B0604020202020204" pitchFamily="34" charset="0"/>
              <a:buChar char="•"/>
            </a:pPr>
            <a:r>
              <a:rPr lang="fr-FR" b="1" i="0" dirty="0">
                <a:solidFill>
                  <a:srgbClr val="394148"/>
                </a:solidFill>
                <a:effectLst/>
                <a:latin typeface="GothamBold"/>
              </a:rPr>
              <a:t>Curiosité</a:t>
            </a:r>
            <a:r>
              <a:rPr lang="fr-FR" b="0" i="0" dirty="0">
                <a:solidFill>
                  <a:srgbClr val="394148"/>
                </a:solidFill>
                <a:effectLst/>
                <a:latin typeface="GothamBook"/>
              </a:rPr>
              <a:t> : J’ai besoin de découvrir constamment de nouvelles choses.</a:t>
            </a:r>
          </a:p>
          <a:p>
            <a:pPr algn="l" fontAlgn="base">
              <a:buFont typeface="Arial" panose="020B0604020202020204" pitchFamily="34" charset="0"/>
              <a:buChar char="•"/>
            </a:pPr>
            <a:r>
              <a:rPr lang="fr-FR" b="1" i="0" dirty="0">
                <a:solidFill>
                  <a:srgbClr val="394148"/>
                </a:solidFill>
                <a:effectLst/>
                <a:latin typeface="GothamBold"/>
              </a:rPr>
              <a:t>Expertise</a:t>
            </a:r>
            <a:r>
              <a:rPr lang="fr-FR" b="0" i="0" dirty="0">
                <a:solidFill>
                  <a:srgbClr val="394148"/>
                </a:solidFill>
                <a:effectLst/>
                <a:latin typeface="GothamBook"/>
              </a:rPr>
              <a:t> : J’ai besoin de maîtriser ce que je fais et de me sentir compétent.</a:t>
            </a:r>
          </a:p>
          <a:p>
            <a:pPr algn="l" fontAlgn="base">
              <a:buFont typeface="Arial" panose="020B0604020202020204" pitchFamily="34" charset="0"/>
              <a:buChar char="•"/>
            </a:pPr>
            <a:r>
              <a:rPr lang="fr-FR" b="1" i="0" dirty="0">
                <a:solidFill>
                  <a:srgbClr val="394148"/>
                </a:solidFill>
                <a:effectLst/>
                <a:latin typeface="GothamBold"/>
              </a:rPr>
              <a:t>Interactions</a:t>
            </a:r>
            <a:r>
              <a:rPr lang="fr-FR" b="0" i="0" dirty="0">
                <a:solidFill>
                  <a:srgbClr val="394148"/>
                </a:solidFill>
                <a:effectLst/>
                <a:latin typeface="GothamBook"/>
              </a:rPr>
              <a:t> : J’ai besoin d’avoir de bonnes relations et d’échanger régulièrement avec les autres.</a:t>
            </a:r>
          </a:p>
          <a:p>
            <a:pPr algn="l" fontAlgn="base">
              <a:buFont typeface="Arial" panose="020B0604020202020204" pitchFamily="34" charset="0"/>
              <a:buChar char="•"/>
            </a:pPr>
            <a:r>
              <a:rPr lang="fr-FR" b="1" i="0" dirty="0">
                <a:solidFill>
                  <a:srgbClr val="394148"/>
                </a:solidFill>
                <a:effectLst/>
                <a:latin typeface="GothamBold"/>
              </a:rPr>
              <a:t>Liberté</a:t>
            </a:r>
            <a:r>
              <a:rPr lang="fr-FR" b="0" i="0" dirty="0">
                <a:solidFill>
                  <a:srgbClr val="394148"/>
                </a:solidFill>
                <a:effectLst/>
                <a:latin typeface="GothamBook"/>
              </a:rPr>
              <a:t> : J’ai besoin de disposer d’une certaine liberté dans mes actions et prises d’initiatives.</a:t>
            </a:r>
          </a:p>
          <a:p>
            <a:pPr algn="l" fontAlgn="base">
              <a:buFont typeface="Arial" panose="020B0604020202020204" pitchFamily="34" charset="0"/>
              <a:buChar char="•"/>
            </a:pPr>
            <a:r>
              <a:rPr lang="fr-FR" b="1" i="0" dirty="0">
                <a:solidFill>
                  <a:srgbClr val="394148"/>
                </a:solidFill>
                <a:effectLst/>
                <a:latin typeface="GothamBold"/>
              </a:rPr>
              <a:t>Ordre</a:t>
            </a:r>
            <a:r>
              <a:rPr lang="fr-FR" b="0" i="0" dirty="0">
                <a:solidFill>
                  <a:srgbClr val="394148"/>
                </a:solidFill>
                <a:effectLst/>
                <a:latin typeface="GothamBook"/>
              </a:rPr>
              <a:t> : J’ai besoin d’évoluer dans un environnement structuré avec des règles bien définies.</a:t>
            </a:r>
          </a:p>
          <a:p>
            <a:pPr algn="l" fontAlgn="base">
              <a:buFont typeface="Arial" panose="020B0604020202020204" pitchFamily="34" charset="0"/>
              <a:buChar char="•"/>
            </a:pPr>
            <a:r>
              <a:rPr lang="fr-FR" b="1" i="0" dirty="0">
                <a:solidFill>
                  <a:srgbClr val="394148"/>
                </a:solidFill>
                <a:effectLst/>
                <a:latin typeface="GothamBold"/>
              </a:rPr>
              <a:t>Pouvoir</a:t>
            </a:r>
            <a:r>
              <a:rPr lang="fr-FR" b="0" i="0" dirty="0">
                <a:solidFill>
                  <a:srgbClr val="394148"/>
                </a:solidFill>
                <a:effectLst/>
                <a:latin typeface="GothamBook"/>
              </a:rPr>
              <a:t> : J’ai besoin d’avoir de l’influence sur mon environnement.</a:t>
            </a:r>
          </a:p>
          <a:p>
            <a:pPr algn="l" fontAlgn="base">
              <a:buFont typeface="Arial" panose="020B0604020202020204" pitchFamily="34" charset="0"/>
              <a:buChar char="•"/>
            </a:pPr>
            <a:r>
              <a:rPr lang="fr-FR" b="1" i="0" dirty="0">
                <a:solidFill>
                  <a:srgbClr val="394148"/>
                </a:solidFill>
                <a:effectLst/>
                <a:latin typeface="GothamBold"/>
              </a:rPr>
              <a:t>Reconnaissance</a:t>
            </a:r>
            <a:r>
              <a:rPr lang="fr-FR" b="0" i="0" dirty="0">
                <a:solidFill>
                  <a:srgbClr val="394148"/>
                </a:solidFill>
                <a:effectLst/>
                <a:latin typeface="GothamBook"/>
              </a:rPr>
              <a:t> : J’ai besoin que les personnes autour de moi approuvent ce que je fais et qui je suis.</a:t>
            </a:r>
          </a:p>
          <a:p>
            <a:pPr algn="l" fontAlgn="base">
              <a:buFont typeface="Arial" panose="020B0604020202020204" pitchFamily="34" charset="0"/>
              <a:buChar char="•"/>
            </a:pPr>
            <a:r>
              <a:rPr lang="fr-FR" b="1" i="0" dirty="0">
                <a:solidFill>
                  <a:srgbClr val="394148"/>
                </a:solidFill>
                <a:effectLst/>
                <a:latin typeface="GothamBold"/>
              </a:rPr>
              <a:t>Sens</a:t>
            </a:r>
            <a:r>
              <a:rPr lang="fr-FR" b="0" i="0" dirty="0">
                <a:solidFill>
                  <a:srgbClr val="394148"/>
                </a:solidFill>
                <a:effectLst/>
                <a:latin typeface="GothamBook"/>
              </a:rPr>
              <a:t> : J’ai besoin que mon travail ait un sens.</a:t>
            </a:r>
          </a:p>
          <a:p>
            <a:pPr algn="l" fontAlgn="base">
              <a:buFont typeface="Arial" panose="020B0604020202020204" pitchFamily="34" charset="0"/>
              <a:buChar char="•"/>
            </a:pPr>
            <a:r>
              <a:rPr lang="fr-FR" b="1" i="0" dirty="0">
                <a:solidFill>
                  <a:srgbClr val="394148"/>
                </a:solidFill>
                <a:effectLst/>
                <a:latin typeface="GothamBold"/>
              </a:rPr>
              <a:t>Statut</a:t>
            </a:r>
            <a:r>
              <a:rPr lang="fr-FR" b="0" i="0" dirty="0">
                <a:solidFill>
                  <a:srgbClr val="394148"/>
                </a:solidFill>
                <a:effectLst/>
                <a:latin typeface="GothamBook"/>
              </a:rPr>
              <a:t> : J’ai besoin d’un poste qui m’apporte un certain statut social.</a:t>
            </a:r>
          </a:p>
          <a:p>
            <a:pPr algn="l" fontAlgn="base">
              <a:buFont typeface="Arial" panose="020B0604020202020204" pitchFamily="34" charset="0"/>
              <a:buChar char="•"/>
            </a:pPr>
            <a:r>
              <a:rPr lang="fr-FR" b="1" i="0" dirty="0">
                <a:solidFill>
                  <a:srgbClr val="394148"/>
                </a:solidFill>
                <a:effectLst/>
                <a:latin typeface="GothamBold"/>
              </a:rPr>
              <a:t>Valeurs</a:t>
            </a:r>
            <a:r>
              <a:rPr lang="fr-FR" b="0" i="0" dirty="0">
                <a:solidFill>
                  <a:srgbClr val="394148"/>
                </a:solidFill>
                <a:effectLst/>
                <a:latin typeface="GothamBook"/>
              </a:rPr>
              <a:t> : J’ai besoin que mes valeurs personnelles se reflètent dans la façon dont je travaille.</a:t>
            </a:r>
          </a:p>
          <a:p>
            <a:pPr algn="l" fontAlgn="base">
              <a:buFont typeface="Arial" panose="020B0604020202020204" pitchFamily="34" charset="0"/>
              <a:buChar char="•"/>
            </a:pPr>
            <a:endParaRPr lang="fr-FR" b="0" i="0" dirty="0">
              <a:solidFill>
                <a:srgbClr val="394148"/>
              </a:solidFill>
              <a:effectLst/>
              <a:latin typeface="GothamBook"/>
            </a:endParaRPr>
          </a:p>
          <a:p>
            <a:pPr algn="l" fontAlgn="base">
              <a:buFont typeface="Arial" panose="020B0604020202020204" pitchFamily="34" charset="0"/>
              <a:buChar char="•"/>
            </a:pPr>
            <a:r>
              <a:rPr lang="fr-FR" dirty="0"/>
              <a:t>Curiosité : besoin de penser, de découvrir et d’apprendre de nouvelles choses, besoin que ma curiosité soit stimulée </a:t>
            </a:r>
          </a:p>
          <a:p>
            <a:pPr algn="l" fontAlgn="base">
              <a:buFont typeface="Arial" panose="020B0604020202020204" pitchFamily="34" charset="0"/>
              <a:buChar char="•"/>
            </a:pPr>
            <a:r>
              <a:rPr lang="fr-FR" dirty="0"/>
              <a:t>Honneur : besoin de partager des valeurs avec un groupe + que mes valeurs soient en adéquation avec celles de mon entreprise </a:t>
            </a:r>
          </a:p>
          <a:p>
            <a:pPr algn="l" fontAlgn="base">
              <a:buFont typeface="Arial" panose="020B0604020202020204" pitchFamily="34" charset="0"/>
              <a:buChar char="•"/>
            </a:pPr>
            <a:r>
              <a:rPr lang="fr-FR" dirty="0"/>
              <a:t>Acceptation : besoin d’être accepté par les autres, je peux me présenter en étant moi-même, les gens m’apprécient pour qui je suis, apprécient ma contribution et m’apprécient tel que je suis </a:t>
            </a:r>
          </a:p>
          <a:p>
            <a:pPr algn="l" fontAlgn="base">
              <a:buFont typeface="Arial" panose="020B0604020202020204" pitchFamily="34" charset="0"/>
              <a:buChar char="•"/>
            </a:pPr>
            <a:r>
              <a:rPr lang="fr-FR" dirty="0"/>
              <a:t>Maitrise : besoin de se sentir compétent, mon travail m’offre un défi mais j’ai suffisamment de maitrise pour réaliser ce que je fais </a:t>
            </a:r>
          </a:p>
          <a:p>
            <a:pPr algn="l" fontAlgn="base">
              <a:buFont typeface="Arial" panose="020B0604020202020204" pitchFamily="34" charset="0"/>
              <a:buChar char="•"/>
            </a:pPr>
            <a:r>
              <a:rPr lang="fr-FR" dirty="0"/>
              <a:t>Pouvoir : pouvoir influencer les gens et les décisions qui se passent autour de moi </a:t>
            </a:r>
          </a:p>
          <a:p>
            <a:pPr algn="l" fontAlgn="base">
              <a:buFont typeface="Arial" panose="020B0604020202020204" pitchFamily="34" charset="0"/>
              <a:buChar char="•"/>
            </a:pPr>
            <a:r>
              <a:rPr lang="fr-FR" dirty="0"/>
              <a:t>Liberté : pouvoir être indépendant et autonome – avoir l’autonomie nécessaire pour faire son travail et la liberté de prendre les décisions que j’ai besoin de prendre </a:t>
            </a:r>
          </a:p>
          <a:p>
            <a:pPr algn="l" fontAlgn="base">
              <a:buFont typeface="Arial" panose="020B0604020202020204" pitchFamily="34" charset="0"/>
              <a:buChar char="•"/>
            </a:pPr>
            <a:r>
              <a:rPr lang="fr-FR" dirty="0"/>
              <a:t>Relations sociales : besoin d’être connecté à d’autres personnes, de discuter, d’échanger </a:t>
            </a:r>
          </a:p>
          <a:p>
            <a:pPr algn="l" fontAlgn="base">
              <a:buFont typeface="Arial" panose="020B0604020202020204" pitchFamily="34" charset="0"/>
              <a:buChar char="•"/>
            </a:pPr>
            <a:r>
              <a:rPr lang="fr-FR" dirty="0"/>
              <a:t>Ordre : besoin d’un environnement stable, besoin de </a:t>
            </a:r>
            <a:r>
              <a:rPr lang="fr-FR" dirty="0" err="1"/>
              <a:t>régles</a:t>
            </a:r>
            <a:r>
              <a:rPr lang="fr-FR" dirty="0"/>
              <a:t>, de procédures pour avoir une certaine structure </a:t>
            </a:r>
          </a:p>
          <a:p>
            <a:pPr algn="l" fontAlgn="base">
              <a:buFont typeface="Arial" panose="020B0604020202020204" pitchFamily="34" charset="0"/>
              <a:buChar char="•"/>
            </a:pPr>
            <a:r>
              <a:rPr lang="fr-FR" dirty="0"/>
              <a:t>But :besoin de se réaliser dans son travail Statut : ce qui représente mon statut pour les autres (titre, voiture …) </a:t>
            </a:r>
            <a:endParaRPr lang="fr-FR" b="0" i="0" dirty="0">
              <a:solidFill>
                <a:srgbClr val="394148"/>
              </a:solidFill>
              <a:effectLst/>
              <a:latin typeface="GothamBook"/>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65</a:t>
            </a:fld>
            <a:endParaRPr lang="fr-FR"/>
          </a:p>
        </p:txBody>
      </p:sp>
    </p:spTree>
    <p:extLst>
      <p:ext uri="{BB962C8B-B14F-4D97-AF65-F5344CB8AC3E}">
        <p14:creationId xmlns:p14="http://schemas.microsoft.com/office/powerpoint/2010/main" val="677754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0CA5-54DC-FDC1-BF5C-0BB4EF23AFD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B4B9A4-76F8-35C7-D911-F6183435139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87624D-EFEA-F047-B37B-4EDE62D9C18C}"/>
              </a:ext>
            </a:extLst>
          </p:cNvPr>
          <p:cNvSpPr>
            <a:spLocks noGrp="1"/>
          </p:cNvSpPr>
          <p:nvPr>
            <p:ph type="body" idx="1"/>
          </p:nvPr>
        </p:nvSpPr>
        <p:spPr/>
        <p:txBody>
          <a:bodyPr/>
          <a:lstStyle/>
          <a:p>
            <a:r>
              <a:rPr lang="fr-FR" sz="1600" dirty="0"/>
              <a:t>Demander aux managers :</a:t>
            </a:r>
          </a:p>
          <a:p>
            <a:pPr>
              <a:buFont typeface="Arial" panose="020B0604020202020204" pitchFamily="34" charset="0"/>
              <a:buChar char="•"/>
            </a:pPr>
            <a:r>
              <a:rPr lang="fr-FR" sz="1600" b="1" dirty="0"/>
              <a:t>Y a-t-il des leviers qui vous semblent plus essentiels aujourd’hui qu’il y a 10 ou 15 ans ? Pourquoi ?</a:t>
            </a:r>
            <a:endParaRPr lang="fr-FR" sz="1600" dirty="0"/>
          </a:p>
          <a:p>
            <a:pPr>
              <a:buFont typeface="Arial" panose="020B0604020202020204" pitchFamily="34" charset="0"/>
              <a:buChar char="•"/>
            </a:pPr>
            <a:r>
              <a:rPr lang="fr-FR" sz="1600" b="1" dirty="0"/>
              <a:t>Voyez-vous des différences entre vous et des collègues plus jeunes ou plus expérimentés ?</a:t>
            </a:r>
            <a:endParaRPr lang="fr-FR" sz="1600" dirty="0"/>
          </a:p>
          <a:p>
            <a:r>
              <a:rPr lang="fr-FR" sz="1600" dirty="0"/>
              <a:t>💬 </a:t>
            </a:r>
            <a:r>
              <a:rPr lang="fr-FR" sz="1600" b="1" dirty="0"/>
              <a:t>💡 Transition naturelle vers la </a:t>
            </a:r>
            <a:r>
              <a:rPr lang="fr-FR" sz="1600" b="1" dirty="0" err="1"/>
              <a:t>Gen</a:t>
            </a:r>
            <a:r>
              <a:rPr lang="fr-FR" sz="1600" b="1" dirty="0"/>
              <a:t> Z :</a:t>
            </a:r>
            <a:br>
              <a:rPr lang="fr-FR" sz="1600" dirty="0"/>
            </a:br>
            <a:r>
              <a:rPr lang="fr-FR" sz="1600" i="1" dirty="0"/>
              <a:t>"Si on élargit la réflexion, on constate que certaines générations mettent plus l’accent sur certains leviers que d’autres. Ce n’est pas une règle stricte, mais il y a des tendances qui ressortent."</a:t>
            </a:r>
            <a:endParaRPr lang="fr-FR" sz="1600" dirty="0"/>
          </a:p>
          <a:p>
            <a:pPr marL="0" indent="0" fontAlgn="base">
              <a:lnSpc>
                <a:spcPts val="1680"/>
              </a:lnSpc>
              <a:spcBef>
                <a:spcPts val="200"/>
              </a:spcBef>
              <a:spcAft>
                <a:spcPts val="200"/>
              </a:spcAft>
              <a:buClr>
                <a:schemeClr val="accent4"/>
              </a:buClr>
              <a:buFont typeface="Wingdings" panose="05000000000000000000" pitchFamily="2" charset="2"/>
              <a:buNone/>
              <a:defRPr/>
            </a:pPr>
            <a:endParaRPr lang="fr-FR" sz="1600" dirty="0">
              <a:cs typeface="Calibri"/>
            </a:endParaRPr>
          </a:p>
        </p:txBody>
      </p:sp>
      <p:sp>
        <p:nvSpPr>
          <p:cNvPr id="4" name="Espace réservé du numéro de diapositive 3">
            <a:extLst>
              <a:ext uri="{FF2B5EF4-FFF2-40B4-BE49-F238E27FC236}">
                <a16:creationId xmlns:a16="http://schemas.microsoft.com/office/drawing/2014/main" id="{84A98B90-29E9-CD67-6736-281C5050D9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254C8-C604-4871-991C-7700B99F1CA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361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6</a:t>
            </a:fld>
            <a:endParaRPr lang="fr-FR"/>
          </a:p>
        </p:txBody>
      </p:sp>
    </p:spTree>
    <p:extLst>
      <p:ext uri="{BB962C8B-B14F-4D97-AF65-F5344CB8AC3E}">
        <p14:creationId xmlns:p14="http://schemas.microsoft.com/office/powerpoint/2010/main" val="4222021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ED00A-B0DE-C943-350A-C4B47D0A31F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BE0AC20-70A5-8EFF-6B63-01924144AF3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5DEA6BE-DA11-89B3-9E8D-6E9A898C01D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67328DC-DF48-F07B-D128-8A4BC9871D00}"/>
              </a:ext>
            </a:extLst>
          </p:cNvPr>
          <p:cNvSpPr>
            <a:spLocks noGrp="1"/>
          </p:cNvSpPr>
          <p:nvPr>
            <p:ph type="sldNum" sz="quarter" idx="5"/>
          </p:nvPr>
        </p:nvSpPr>
        <p:spPr/>
        <p:txBody>
          <a:bodyPr/>
          <a:lstStyle/>
          <a:p>
            <a:fld id="{2C8305C4-A3AB-4060-814C-3F9696630740}" type="slidenum">
              <a:rPr lang="fr-FR" smtClean="0"/>
              <a:t>77</a:t>
            </a:fld>
            <a:endParaRPr lang="fr-FR"/>
          </a:p>
        </p:txBody>
      </p:sp>
    </p:spTree>
    <p:extLst>
      <p:ext uri="{BB962C8B-B14F-4D97-AF65-F5344CB8AC3E}">
        <p14:creationId xmlns:p14="http://schemas.microsoft.com/office/powerpoint/2010/main" val="3813564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Risques d’oubli de la reconnaissance dans un environnement opérationnel à forte pression</a:t>
            </a:r>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78</a:t>
            </a:fld>
            <a:endParaRPr lang="fr-FR"/>
          </a:p>
        </p:txBody>
      </p:sp>
    </p:spTree>
    <p:extLst>
      <p:ext uri="{BB962C8B-B14F-4D97-AF65-F5344CB8AC3E}">
        <p14:creationId xmlns:p14="http://schemas.microsoft.com/office/powerpoint/2010/main" val="340507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noProof="0" dirty="0"/>
          </a:p>
        </p:txBody>
      </p:sp>
      <p:sp>
        <p:nvSpPr>
          <p:cNvPr id="4" name="Slide Number Placeholder 3"/>
          <p:cNvSpPr>
            <a:spLocks noGrp="1"/>
          </p:cNvSpPr>
          <p:nvPr>
            <p:ph type="sldNum" sz="quarter" idx="5"/>
          </p:nvPr>
        </p:nvSpPr>
        <p:spPr/>
        <p:txBody>
          <a:bodyPr/>
          <a:lstStyle/>
          <a:p>
            <a:fld id="{17393C0C-259A-3641-9863-67BED6A7A52A}" type="slidenum">
              <a:rPr lang="en-US" smtClean="0"/>
              <a:t>7</a:t>
            </a:fld>
            <a:endParaRPr lang="en-US"/>
          </a:p>
        </p:txBody>
      </p:sp>
    </p:spTree>
    <p:extLst>
      <p:ext uri="{BB962C8B-B14F-4D97-AF65-F5344CB8AC3E}">
        <p14:creationId xmlns:p14="http://schemas.microsoft.com/office/powerpoint/2010/main" val="222605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a typeface="Calibri"/>
                <a:cs typeface="Calibri"/>
              </a:rPr>
              <a:t>Attention : bien repositionner que ce qui compte c'est la connaissance du collaborateur au centre du dispositif. Et ensuite, de connaître sa tendance perso pour bien savoir s'adapter. </a:t>
            </a:r>
          </a:p>
          <a:p>
            <a:br>
              <a:rPr lang="fr-FR" dirty="0">
                <a:ea typeface="Calibri"/>
                <a:cs typeface="+mn-lt"/>
              </a:rPr>
            </a:br>
            <a:endParaRPr lang="fr-FR" dirty="0">
              <a:ea typeface="Calibri"/>
              <a:cs typeface="Calibri"/>
            </a:endParaRPr>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9</a:t>
            </a:fld>
            <a:endParaRPr lang="fr-FR"/>
          </a:p>
        </p:txBody>
      </p:sp>
    </p:spTree>
    <p:extLst>
      <p:ext uri="{BB962C8B-B14F-4D97-AF65-F5344CB8AC3E}">
        <p14:creationId xmlns:p14="http://schemas.microsoft.com/office/powerpoint/2010/main" val="312882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la base de ces 2 critères 3 grands cas de figure se présentent :</a:t>
            </a:r>
          </a:p>
          <a:p>
            <a:pPr marL="171450" indent="-171450">
              <a:buFontTx/>
              <a:buChar char="-"/>
            </a:pPr>
            <a:r>
              <a:rPr lang="fr-FR" dirty="0"/>
              <a:t>le plus facile : le collaborateur sait faire et a envie de faire </a:t>
            </a:r>
            <a:r>
              <a:rPr lang="fr-FR" dirty="0">
                <a:sym typeface="Wingdings" panose="05000000000000000000" pitchFamily="2" charset="2"/>
              </a:rPr>
              <a:t> niveau 4</a:t>
            </a:r>
          </a:p>
          <a:p>
            <a:pPr marL="171450" indent="-171450">
              <a:buFontTx/>
              <a:buChar char="-"/>
            </a:pPr>
            <a:r>
              <a:rPr lang="fr-FR" dirty="0"/>
              <a:t>à l'inverse, le collaborateur n‘est ni motivé, ni compétent  </a:t>
            </a:r>
            <a:r>
              <a:rPr lang="fr-FR" dirty="0">
                <a:sym typeface="Wingdings" panose="05000000000000000000" pitchFamily="2" charset="2"/>
              </a:rPr>
              <a:t> niveau 1</a:t>
            </a:r>
          </a:p>
          <a:p>
            <a:pPr marL="171450" indent="-171450">
              <a:buFontTx/>
              <a:buChar char="-"/>
            </a:pPr>
            <a:r>
              <a:rPr lang="fr-FR" dirty="0"/>
              <a:t>le cas le plus fréquent, mix des 2 situations </a:t>
            </a:r>
          </a:p>
          <a:p>
            <a:pPr marL="628650" lvl="1" indent="-171450">
              <a:buFontTx/>
              <a:buChar char="-"/>
            </a:pPr>
            <a:r>
              <a:rPr lang="fr-FR" dirty="0"/>
              <a:t>motivé mais peu compétents </a:t>
            </a:r>
          </a:p>
          <a:p>
            <a:pPr marL="628650" lvl="1" indent="-171450">
              <a:buFontTx/>
              <a:buChar char="-"/>
            </a:pPr>
            <a:r>
              <a:rPr lang="fr-FR" dirty="0"/>
              <a:t>compétent mais peu motivé</a:t>
            </a:r>
          </a:p>
          <a:p>
            <a:pPr marL="628650" lvl="1" indent="-171450">
              <a:buFontTx/>
              <a:buChar char="-"/>
            </a:pPr>
            <a:endParaRPr lang="fr-FR" dirty="0"/>
          </a:p>
          <a:p>
            <a:pPr marL="0" lvl="0" indent="0">
              <a:buFontTx/>
              <a:buNone/>
            </a:pPr>
            <a:r>
              <a:rPr lang="fr-FR" dirty="0"/>
              <a:t>Comme l'autonomie est la combinaison des 2 c'est le facteur le plus bas qui détermine le niveau d'autonomie  : un collaborateur compétent mais peu motivé sera considéré comme aussi peu autonome qu'un collaborateur motivés mais peu compétents </a:t>
            </a:r>
          </a:p>
          <a:p>
            <a:pPr marL="0" lvl="0" indent="0">
              <a:buFontTx/>
              <a:buNone/>
            </a:pPr>
            <a:endParaRPr lang="fr-FR" dirty="0"/>
          </a:p>
          <a:p>
            <a:pPr marL="0" lvl="0" indent="0">
              <a:buFontTx/>
              <a:buNone/>
            </a:pPr>
            <a:r>
              <a:rPr lang="fr-FR" dirty="0"/>
              <a:t>L'autonomie n'est pas une caractéristique intrinsèque de la personne </a:t>
            </a:r>
          </a:p>
          <a:p>
            <a:pPr marL="0" lvl="0" indent="0">
              <a:buFontTx/>
              <a:buNone/>
            </a:pPr>
            <a:r>
              <a:rPr lang="fr-FR" dirty="0"/>
              <a:t>Elle est variable salon les tâches et les moments :</a:t>
            </a:r>
          </a:p>
          <a:p>
            <a:pPr marL="0" lvl="0" indent="0">
              <a:buFontTx/>
              <a:buNone/>
            </a:pPr>
            <a:r>
              <a:rPr lang="fr-FR" dirty="0"/>
              <a:t>- Une même personne n'a pas le même niveau d'autonomie sur tous les sujets, ni à tous les moments </a:t>
            </a:r>
          </a:p>
          <a:p>
            <a:pPr marL="0" lvl="0" indent="0">
              <a:buFontTx/>
              <a:buNone/>
            </a:pPr>
            <a:r>
              <a:rPr lang="fr-FR" dirty="0"/>
              <a:t>- Une personne peut garder sa compétence mais perdre sa motivation </a:t>
            </a:r>
          </a:p>
          <a:p>
            <a:pPr marL="0" lvl="0" indent="0">
              <a:buFontTx/>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10</a:t>
            </a:fld>
            <a:endParaRPr lang="fr-FR"/>
          </a:p>
        </p:txBody>
      </p:sp>
    </p:spTree>
    <p:extLst>
      <p:ext uri="{BB962C8B-B14F-4D97-AF65-F5344CB8AC3E}">
        <p14:creationId xmlns:p14="http://schemas.microsoft.com/office/powerpoint/2010/main" val="2395004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buFontTx/>
              <a:buNone/>
            </a:pPr>
            <a:r>
              <a:rPr lang="fr-FR" dirty="0"/>
              <a:t>Compétences et motivation sont évolutives dans le temps</a:t>
            </a:r>
          </a:p>
          <a:p>
            <a:pPr marL="0" lvl="0" indent="0">
              <a:buFontTx/>
              <a:buNone/>
            </a:pPr>
            <a:r>
              <a:rPr lang="fr-FR" dirty="0"/>
              <a:t>L'autonomie n'est pas une donnée statistique, attribué une fois pour toutes  : l'influence du manager est majeure</a:t>
            </a:r>
          </a:p>
          <a:p>
            <a:pPr marL="0" lvl="0" indent="0">
              <a:buFontTx/>
              <a:buNone/>
            </a:pPr>
            <a:endParaRPr lang="fr-FR" dirty="0"/>
          </a:p>
          <a:p>
            <a:pPr marL="0" lvl="0" indent="0">
              <a:buFontTx/>
              <a:buNone/>
            </a:pPr>
            <a:r>
              <a:rPr lang="fr-FR" dirty="0"/>
              <a:t>Il n'y a pas de mode de management à priori meilleur qu'un autre. Le bon mode est celui adapté à la situation du collaborateur, donc au diagnostic d'autonomie </a:t>
            </a:r>
          </a:p>
          <a:p>
            <a:pPr marL="0" lvl="0" indent="0">
              <a:buFontTx/>
              <a:buNone/>
            </a:pPr>
            <a:endParaRPr lang="fr-FR" dirty="0"/>
          </a:p>
          <a:p>
            <a:pPr marL="0" lvl="0" indent="0">
              <a:buFontTx/>
              <a:buNone/>
            </a:pPr>
            <a:r>
              <a:rPr lang="fr-FR" dirty="0"/>
              <a:t>A court terme le manager doit adopter un mode de management calé sur le niveau d'autonomie de son collaborateur </a:t>
            </a:r>
          </a:p>
          <a:p>
            <a:pPr marL="0" lvl="0" indent="0">
              <a:buFontTx/>
              <a:buNone/>
            </a:pPr>
            <a:r>
              <a:rPr lang="fr-FR" dirty="0"/>
              <a:t>A moyen terme, il doit avoir un mode de management légèrement décalé vers le haut </a:t>
            </a:r>
          </a:p>
          <a:p>
            <a:pPr marL="0" lvl="0" indent="0">
              <a:buFontTx/>
              <a:buNone/>
            </a:pPr>
            <a:endParaRPr lang="fr-FR" dirty="0"/>
          </a:p>
          <a:p>
            <a:pPr marL="0" lvl="0" indent="0">
              <a:buFontTx/>
              <a:buNone/>
            </a:pPr>
            <a:endParaRPr lang="fr-FR" dirty="0"/>
          </a:p>
          <a:p>
            <a:r>
              <a:rPr lang="fr-FR" dirty="0"/>
              <a:t>Très bonne question. Les </a:t>
            </a:r>
            <a:r>
              <a:rPr lang="fr-FR" b="1" dirty="0"/>
              <a:t>M1</a:t>
            </a:r>
            <a:r>
              <a:rPr lang="fr-FR" dirty="0"/>
              <a:t> (collaborateurs en faible autonomie) qui sont là pour des </a:t>
            </a:r>
            <a:r>
              <a:rPr lang="fr-FR" b="1" dirty="0"/>
              <a:t>raisons alimentaires</a:t>
            </a:r>
            <a:r>
              <a:rPr lang="fr-FR" dirty="0"/>
              <a:t>, donc souvent </a:t>
            </a:r>
            <a:r>
              <a:rPr lang="fr-FR" b="1" dirty="0"/>
              <a:t>peu motivés</a:t>
            </a:r>
            <a:r>
              <a:rPr lang="fr-FR" dirty="0"/>
              <a:t> (voire démotivés), représentent un vrai défi managérial.</a:t>
            </a:r>
          </a:p>
          <a:p>
            <a:br>
              <a:rPr lang="fr-FR" dirty="0"/>
            </a:br>
            <a:endParaRPr lang="fr-FR" dirty="0"/>
          </a:p>
          <a:p>
            <a:r>
              <a:rPr lang="fr-FR" b="1" dirty="0"/>
              <a:t>🎯 Objectif avec un M1 « peu motivé »</a:t>
            </a:r>
          </a:p>
          <a:p>
            <a:r>
              <a:rPr lang="fr-FR" dirty="0"/>
              <a:t>💡 Faire le minimum vital pour que la mission soit assurée </a:t>
            </a:r>
            <a:r>
              <a:rPr lang="fr-FR" b="1" dirty="0"/>
              <a:t>sans s’épuiser à vouloir les transformer</a:t>
            </a:r>
            <a:r>
              <a:rPr lang="fr-FR" dirty="0"/>
              <a:t>.</a:t>
            </a:r>
          </a:p>
          <a:p>
            <a:br>
              <a:rPr lang="fr-FR" dirty="0"/>
            </a:br>
            <a:endParaRPr lang="fr-FR" dirty="0"/>
          </a:p>
          <a:p>
            <a:r>
              <a:rPr lang="fr-FR" b="1" dirty="0"/>
              <a:t>🔍 Que faire concrètement ?</a:t>
            </a:r>
          </a:p>
          <a:p>
            <a:r>
              <a:rPr lang="fr-FR" b="1" dirty="0"/>
              <a:t>1. Rassurer par le cadre</a:t>
            </a:r>
          </a:p>
          <a:p>
            <a:r>
              <a:rPr lang="fr-FR" b="1" dirty="0"/>
              <a:t>Donner des consignes précises</a:t>
            </a:r>
            <a:r>
              <a:rPr lang="fr-FR" dirty="0"/>
              <a:t>, structurées et non négociables.</a:t>
            </a:r>
          </a:p>
          <a:p>
            <a:r>
              <a:rPr lang="fr-FR" dirty="0"/>
              <a:t>Éviter les zones de flou : tout flou sera un échappatoire.</a:t>
            </a:r>
          </a:p>
          <a:p>
            <a:r>
              <a:rPr lang="fr-FR" dirty="0"/>
              <a:t>Être </a:t>
            </a:r>
            <a:r>
              <a:rPr lang="fr-FR" b="1" dirty="0"/>
              <a:t>présent sans être pesant</a:t>
            </a:r>
            <a:r>
              <a:rPr lang="fr-FR" dirty="0"/>
              <a:t>, dans une posture de « chef d’orchestre », pas de baby-sitter.</a:t>
            </a:r>
          </a:p>
          <a:p>
            <a:r>
              <a:rPr lang="fr-FR" b="1" dirty="0"/>
              <a:t>2. Délimiter le périmètre</a:t>
            </a:r>
          </a:p>
          <a:p>
            <a:r>
              <a:rPr lang="fr-FR" dirty="0"/>
              <a:t>Clarifier les </a:t>
            </a:r>
            <a:r>
              <a:rPr lang="fr-FR" b="1" dirty="0"/>
              <a:t>attentes minimales</a:t>
            </a:r>
            <a:r>
              <a:rPr lang="fr-FR" dirty="0"/>
              <a:t> : « Voici ce qu’on attend de toi, et voilà comment on mesurera que c’est fait. »</a:t>
            </a:r>
          </a:p>
          <a:p>
            <a:r>
              <a:rPr lang="fr-FR" dirty="0"/>
              <a:t>Fixer un </a:t>
            </a:r>
            <a:r>
              <a:rPr lang="fr-FR" b="1" dirty="0"/>
              <a:t>contrat clair</a:t>
            </a:r>
            <a:r>
              <a:rPr lang="fr-FR" dirty="0"/>
              <a:t> (comportements attendus, deadlines, livrables).</a:t>
            </a:r>
          </a:p>
          <a:p>
            <a:r>
              <a:rPr lang="fr-FR" b="1" dirty="0"/>
              <a:t>3. Utiliser le levier du sens… avec modération</a:t>
            </a:r>
          </a:p>
          <a:p>
            <a:r>
              <a:rPr lang="fr-FR" dirty="0"/>
              <a:t>Sans attendre une transformation magique, </a:t>
            </a:r>
            <a:r>
              <a:rPr lang="fr-FR" b="1" dirty="0"/>
              <a:t>relier la tâche à une utilité concrète</a:t>
            </a:r>
            <a:r>
              <a:rPr lang="fr-FR" dirty="0"/>
              <a:t> : pour l’équipe, pour le client, pour la stabilité du poste.</a:t>
            </a:r>
          </a:p>
          <a:p>
            <a:r>
              <a:rPr lang="fr-FR" dirty="0"/>
              <a:t>Ex : « Ton rôle, c’est que le client reparte avec une réponse claire. »</a:t>
            </a:r>
          </a:p>
          <a:p>
            <a:r>
              <a:rPr lang="fr-FR" b="1" dirty="0"/>
              <a:t>4. Limiter les frustrations côté manager</a:t>
            </a:r>
          </a:p>
          <a:p>
            <a:r>
              <a:rPr lang="fr-FR" dirty="0"/>
              <a:t>Accepter que </a:t>
            </a:r>
            <a:r>
              <a:rPr lang="fr-FR" b="1" dirty="0"/>
              <a:t>tout le monde n’a pas envie de progresser.</a:t>
            </a:r>
            <a:endParaRPr lang="fr-FR" dirty="0"/>
          </a:p>
          <a:p>
            <a:r>
              <a:rPr lang="fr-FR" dirty="0"/>
              <a:t>Changer son propre objectif : il ne s’agit pas de faire </a:t>
            </a:r>
            <a:r>
              <a:rPr lang="fr-FR" i="1" dirty="0"/>
              <a:t>aimer</a:t>
            </a:r>
            <a:r>
              <a:rPr lang="fr-FR" dirty="0"/>
              <a:t> le job, mais de s’assurer que </a:t>
            </a:r>
            <a:r>
              <a:rPr lang="fr-FR" i="1" dirty="0"/>
              <a:t>le job est fait</a:t>
            </a:r>
            <a:r>
              <a:rPr lang="fr-FR" dirty="0"/>
              <a:t>.</a:t>
            </a:r>
          </a:p>
          <a:p>
            <a:r>
              <a:rPr lang="fr-FR" dirty="0"/>
              <a:t>Ne pas surinvestir : garder une distance saine pour ne pas y laisser son énergie.</a:t>
            </a:r>
          </a:p>
          <a:p>
            <a:br>
              <a:rPr lang="fr-FR" dirty="0"/>
            </a:br>
            <a:endParaRPr lang="fr-FR" dirty="0"/>
          </a:p>
          <a:p>
            <a:r>
              <a:rPr lang="fr-FR" b="1" dirty="0"/>
              <a:t>🧩 Outils ou postures utiles</a:t>
            </a:r>
          </a:p>
          <a:p>
            <a:r>
              <a:rPr lang="fr-FR" dirty="0"/>
              <a:t>Micro-feedbacks très factuels : « Ça, c’est ok / Pas encore ok. »</a:t>
            </a:r>
          </a:p>
          <a:p>
            <a:r>
              <a:rPr lang="fr-FR" dirty="0"/>
              <a:t>Checklists visibles → responsabilité transférée sur le cadre, pas sur l’humeur du manager.</a:t>
            </a:r>
          </a:p>
          <a:p>
            <a:r>
              <a:rPr lang="fr-FR" dirty="0" err="1"/>
              <a:t>Timeboxing</a:t>
            </a:r>
            <a:r>
              <a:rPr lang="fr-FR" dirty="0"/>
              <a:t> ou consignes par étape pour rythmer leur travail sans leur laisser de trous d’air.</a:t>
            </a:r>
          </a:p>
          <a:p>
            <a:br>
              <a:rPr lang="fr-FR" dirty="0"/>
            </a:br>
            <a:endParaRPr lang="fr-FR" dirty="0"/>
          </a:p>
          <a:p>
            <a:r>
              <a:rPr lang="fr-FR" dirty="0"/>
              <a:t>Souhaites-tu que je t’en fasse une fiche outil « Manager un M1 peu motivé » ?</a:t>
            </a:r>
          </a:p>
          <a:p>
            <a:pPr marL="0" lvl="0" indent="0">
              <a:buFontTx/>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2C8305C4-A3AB-4060-814C-3F9696630740}" type="slidenum">
              <a:rPr lang="fr-FR" smtClean="0"/>
              <a:t>11</a:t>
            </a:fld>
            <a:endParaRPr lang="fr-FR"/>
          </a:p>
        </p:txBody>
      </p:sp>
    </p:spTree>
    <p:extLst>
      <p:ext uri="{BB962C8B-B14F-4D97-AF65-F5344CB8AC3E}">
        <p14:creationId xmlns:p14="http://schemas.microsoft.com/office/powerpoint/2010/main" val="115775955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9.xml"/><Relationship Id="rId7" Type="http://schemas.openxmlformats.org/officeDocument/2006/relationships/oleObject" Target="../embeddings/oleObject3.bin"/><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2.png"/><Relationship Id="rId5" Type="http://schemas.openxmlformats.org/officeDocument/2006/relationships/slideMaster" Target="../slideMasters/slideMaster3.xml"/><Relationship Id="rId4" Type="http://schemas.openxmlformats.org/officeDocument/2006/relationships/tags" Target="../tags/tag461.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464.xml"/><Relationship Id="rId7" Type="http://schemas.openxmlformats.org/officeDocument/2006/relationships/image" Target="../media/image2.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slideMaster" Target="../slideMasters/slideMaster3.xml"/><Relationship Id="rId5" Type="http://schemas.openxmlformats.org/officeDocument/2006/relationships/tags" Target="../tags/tag466.xml"/><Relationship Id="rId4" Type="http://schemas.openxmlformats.org/officeDocument/2006/relationships/tags" Target="../tags/tag465.xml"/></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469.xml"/><Relationship Id="rId7" Type="http://schemas.openxmlformats.org/officeDocument/2006/relationships/image" Target="../media/image2.png"/><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slideMaster" Target="../slideMasters/slideMaster3.xml"/><Relationship Id="rId5" Type="http://schemas.openxmlformats.org/officeDocument/2006/relationships/tags" Target="../tags/tag471.xml"/><Relationship Id="rId4" Type="http://schemas.openxmlformats.org/officeDocument/2006/relationships/tags" Target="../tags/tag47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474.xml"/><Relationship Id="rId7" Type="http://schemas.openxmlformats.org/officeDocument/2006/relationships/image" Target="../media/image2.png"/><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slideMaster" Target="../slideMasters/slideMaster3.xml"/><Relationship Id="rId5" Type="http://schemas.openxmlformats.org/officeDocument/2006/relationships/tags" Target="../tags/tag476.xml"/><Relationship Id="rId4" Type="http://schemas.openxmlformats.org/officeDocument/2006/relationships/tags" Target="../tags/tag475.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479.xml"/><Relationship Id="rId7" Type="http://schemas.openxmlformats.org/officeDocument/2006/relationships/image" Target="../media/image2.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slideMaster" Target="../slideMasters/slideMaster3.xml"/><Relationship Id="rId5" Type="http://schemas.openxmlformats.org/officeDocument/2006/relationships/tags" Target="../tags/tag481.xml"/><Relationship Id="rId4" Type="http://schemas.openxmlformats.org/officeDocument/2006/relationships/tags" Target="../tags/tag48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484.xml"/><Relationship Id="rId7" Type="http://schemas.openxmlformats.org/officeDocument/2006/relationships/image" Target="../media/image2.png"/><Relationship Id="rId2" Type="http://schemas.openxmlformats.org/officeDocument/2006/relationships/tags" Target="../tags/tag483.xml"/><Relationship Id="rId1" Type="http://schemas.openxmlformats.org/officeDocument/2006/relationships/tags" Target="../tags/tag482.xml"/><Relationship Id="rId6" Type="http://schemas.openxmlformats.org/officeDocument/2006/relationships/slideMaster" Target="../slideMasters/slideMaster3.xml"/><Relationship Id="rId5" Type="http://schemas.openxmlformats.org/officeDocument/2006/relationships/tags" Target="../tags/tag486.xml"/><Relationship Id="rId4" Type="http://schemas.openxmlformats.org/officeDocument/2006/relationships/tags" Target="../tags/tag485.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489.xml"/><Relationship Id="rId7" Type="http://schemas.openxmlformats.org/officeDocument/2006/relationships/image" Target="../media/image2.png"/><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slideMaster" Target="../slideMasters/slideMaster3.xml"/><Relationship Id="rId5" Type="http://schemas.openxmlformats.org/officeDocument/2006/relationships/tags" Target="../tags/tag491.xml"/><Relationship Id="rId4" Type="http://schemas.openxmlformats.org/officeDocument/2006/relationships/tags" Target="../tags/tag490.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494.xml"/><Relationship Id="rId7" Type="http://schemas.openxmlformats.org/officeDocument/2006/relationships/image" Target="../media/image2.png"/><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slideMaster" Target="../slideMasters/slideMaster3.xml"/><Relationship Id="rId5" Type="http://schemas.openxmlformats.org/officeDocument/2006/relationships/tags" Target="../tags/tag496.xml"/><Relationship Id="rId4" Type="http://schemas.openxmlformats.org/officeDocument/2006/relationships/tags" Target="../tags/tag495.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499.xml"/><Relationship Id="rId7" Type="http://schemas.openxmlformats.org/officeDocument/2006/relationships/image" Target="../media/image2.png"/><Relationship Id="rId2" Type="http://schemas.openxmlformats.org/officeDocument/2006/relationships/tags" Target="../tags/tag498.xml"/><Relationship Id="rId1" Type="http://schemas.openxmlformats.org/officeDocument/2006/relationships/tags" Target="../tags/tag497.xml"/><Relationship Id="rId6" Type="http://schemas.openxmlformats.org/officeDocument/2006/relationships/slideMaster" Target="../slideMasters/slideMaster3.xml"/><Relationship Id="rId5" Type="http://schemas.openxmlformats.org/officeDocument/2006/relationships/tags" Target="../tags/tag501.xml"/><Relationship Id="rId4" Type="http://schemas.openxmlformats.org/officeDocument/2006/relationships/tags" Target="../tags/tag50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504.xml"/><Relationship Id="rId7" Type="http://schemas.openxmlformats.org/officeDocument/2006/relationships/image" Target="../media/image2.pn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slideMaster" Target="../slideMasters/slideMaster3.xml"/><Relationship Id="rId5" Type="http://schemas.openxmlformats.org/officeDocument/2006/relationships/tags" Target="../tags/tag506.xml"/><Relationship Id="rId4" Type="http://schemas.openxmlformats.org/officeDocument/2006/relationships/tags" Target="../tags/tag505.xml"/></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3" Type="http://schemas.openxmlformats.org/officeDocument/2006/relationships/tags" Target="../tags/tag509.xml"/><Relationship Id="rId7" Type="http://schemas.openxmlformats.org/officeDocument/2006/relationships/image" Target="../media/image2.png"/><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slideMaster" Target="../slideMasters/slideMaster3.xml"/><Relationship Id="rId5" Type="http://schemas.openxmlformats.org/officeDocument/2006/relationships/tags" Target="../tags/tag511.xml"/><Relationship Id="rId4" Type="http://schemas.openxmlformats.org/officeDocument/2006/relationships/tags" Target="../tags/tag51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514.xml"/><Relationship Id="rId7" Type="http://schemas.openxmlformats.org/officeDocument/2006/relationships/image" Target="../media/image2.png"/><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slideMaster" Target="../slideMasters/slideMaster3.xml"/><Relationship Id="rId5" Type="http://schemas.openxmlformats.org/officeDocument/2006/relationships/tags" Target="../tags/tag516.xml"/><Relationship Id="rId4" Type="http://schemas.openxmlformats.org/officeDocument/2006/relationships/tags" Target="../tags/tag515.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519.xml"/><Relationship Id="rId7" Type="http://schemas.openxmlformats.org/officeDocument/2006/relationships/image" Target="../media/image2.png"/><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slideMaster" Target="../slideMasters/slideMaster3.xml"/><Relationship Id="rId5" Type="http://schemas.openxmlformats.org/officeDocument/2006/relationships/tags" Target="../tags/tag521.xml"/><Relationship Id="rId4" Type="http://schemas.openxmlformats.org/officeDocument/2006/relationships/tags" Target="../tags/tag5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524.xml"/><Relationship Id="rId2" Type="http://schemas.openxmlformats.org/officeDocument/2006/relationships/tags" Target="../tags/tag523.xml"/><Relationship Id="rId1" Type="http://schemas.openxmlformats.org/officeDocument/2006/relationships/tags" Target="../tags/tag522.xml"/><Relationship Id="rId4"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 Id="rId4"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image" Target="../media/image2.png"/><Relationship Id="rId5" Type="http://schemas.openxmlformats.org/officeDocument/2006/relationships/slideMaster" Target="../slideMasters/slideMaster3.xml"/><Relationship Id="rId4" Type="http://schemas.openxmlformats.org/officeDocument/2006/relationships/tags" Target="../tags/tag531.xml"/></Relationships>
</file>

<file path=ppt/slideLayouts/_rels/slideLayout1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34.xml"/><Relationship Id="rId7" Type="http://schemas.openxmlformats.org/officeDocument/2006/relationships/slideMaster" Target="../slideMasters/slideMaster3.xml"/><Relationship Id="rId2" Type="http://schemas.openxmlformats.org/officeDocument/2006/relationships/tags" Target="../tags/tag533.xml"/><Relationship Id="rId1" Type="http://schemas.openxmlformats.org/officeDocument/2006/relationships/tags" Target="../tags/tag532.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tags" Target="../tags/tag535.xml"/><Relationship Id="rId9" Type="http://schemas.openxmlformats.org/officeDocument/2006/relationships/image" Target="../media/image6.emf"/></Relationships>
</file>

<file path=ppt/slideLayouts/_rels/slideLayout11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40.xml"/><Relationship Id="rId7" Type="http://schemas.openxmlformats.org/officeDocument/2006/relationships/slideMaster" Target="../slideMasters/slideMaster3.xml"/><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tags" Target="../tags/tag543.xml"/><Relationship Id="rId5" Type="http://schemas.openxmlformats.org/officeDocument/2006/relationships/tags" Target="../tags/tag542.xml"/><Relationship Id="rId4" Type="http://schemas.openxmlformats.org/officeDocument/2006/relationships/tags" Target="../tags/tag541.xml"/><Relationship Id="rId9" Type="http://schemas.openxmlformats.org/officeDocument/2006/relationships/image" Target="../media/image6.emf"/></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45.xml"/><Relationship Id="rId1" Type="http://schemas.openxmlformats.org/officeDocument/2006/relationships/tags" Target="../tags/tag544.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47.xml"/><Relationship Id="rId1" Type="http://schemas.openxmlformats.org/officeDocument/2006/relationships/tags" Target="../tags/tag546.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49.xml"/><Relationship Id="rId1" Type="http://schemas.openxmlformats.org/officeDocument/2006/relationships/tags" Target="../tags/tag54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51.xml"/><Relationship Id="rId1" Type="http://schemas.openxmlformats.org/officeDocument/2006/relationships/tags" Target="../tags/tag550.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54.xml"/><Relationship Id="rId7" Type="http://schemas.openxmlformats.org/officeDocument/2006/relationships/image" Target="../media/image3.emf"/><Relationship Id="rId2" Type="http://schemas.openxmlformats.org/officeDocument/2006/relationships/tags" Target="../tags/tag553.xml"/><Relationship Id="rId1" Type="http://schemas.openxmlformats.org/officeDocument/2006/relationships/tags" Target="../tags/tag552.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55.xml"/><Relationship Id="rId9" Type="http://schemas.openxmlformats.org/officeDocument/2006/relationships/image" Target="../media/image14.svg"/></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58.xml"/><Relationship Id="rId7" Type="http://schemas.openxmlformats.org/officeDocument/2006/relationships/image" Target="../media/image3.emf"/><Relationship Id="rId2" Type="http://schemas.openxmlformats.org/officeDocument/2006/relationships/tags" Target="../tags/tag557.xml"/><Relationship Id="rId1" Type="http://schemas.openxmlformats.org/officeDocument/2006/relationships/tags" Target="../tags/tag556.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59.xml"/><Relationship Id="rId9" Type="http://schemas.openxmlformats.org/officeDocument/2006/relationships/image" Target="../media/image16.svg"/></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62.xml"/><Relationship Id="rId7" Type="http://schemas.openxmlformats.org/officeDocument/2006/relationships/image" Target="../media/image3.emf"/><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63.xml"/><Relationship Id="rId9" Type="http://schemas.openxmlformats.org/officeDocument/2006/relationships/image" Target="../media/image16.svg"/></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66.xml"/><Relationship Id="rId7" Type="http://schemas.openxmlformats.org/officeDocument/2006/relationships/image" Target="../media/image3.emf"/><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67.xml"/><Relationship Id="rId9" Type="http://schemas.openxmlformats.org/officeDocument/2006/relationships/image" Target="../media/image16.svg"/></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70.xml"/><Relationship Id="rId7" Type="http://schemas.openxmlformats.org/officeDocument/2006/relationships/image" Target="../media/image3.emf"/><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71.xml"/><Relationship Id="rId9" Type="http://schemas.openxmlformats.org/officeDocument/2006/relationships/image" Target="../media/image14.svg"/></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74.xml"/><Relationship Id="rId7" Type="http://schemas.openxmlformats.org/officeDocument/2006/relationships/image" Target="../media/image3.emf"/><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75.xml"/><Relationship Id="rId9" Type="http://schemas.openxmlformats.org/officeDocument/2006/relationships/image" Target="../media/image16.sv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78.xml"/><Relationship Id="rId7" Type="http://schemas.openxmlformats.org/officeDocument/2006/relationships/image" Target="../media/image3.emf"/><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79.xml"/><Relationship Id="rId9"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82.xml"/><Relationship Id="rId7" Type="http://schemas.openxmlformats.org/officeDocument/2006/relationships/image" Target="../media/image3.emf"/><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583.xml"/><Relationship Id="rId9" Type="http://schemas.openxmlformats.org/officeDocument/2006/relationships/image" Target="../media/image16.sv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85.xml"/><Relationship Id="rId1" Type="http://schemas.openxmlformats.org/officeDocument/2006/relationships/tags" Target="../tags/tag584.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slideMaster" Target="../slideMasters/slideMaster1.xml"/><Relationship Id="rId4" Type="http://schemas.openxmlformats.org/officeDocument/2006/relationships/tags" Target="../tags/tag7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Master" Target="../slideMasters/slideMaster1.xml"/><Relationship Id="rId5" Type="http://schemas.openxmlformats.org/officeDocument/2006/relationships/tags" Target="../tags/tag88.xml"/><Relationship Id="rId4" Type="http://schemas.openxmlformats.org/officeDocument/2006/relationships/tags" Target="../tags/tag87.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2.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Master" Target="../slideMasters/slideMaster1.xml"/><Relationship Id="rId5" Type="http://schemas.openxmlformats.org/officeDocument/2006/relationships/tags" Target="../tags/tag93.xml"/><Relationship Id="rId4" Type="http://schemas.openxmlformats.org/officeDocument/2006/relationships/tags" Target="../tags/tag9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2.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Master" Target="../slideMasters/slideMaster1.xml"/><Relationship Id="rId5" Type="http://schemas.openxmlformats.org/officeDocument/2006/relationships/tags" Target="../tags/tag98.xml"/><Relationship Id="rId4" Type="http://schemas.openxmlformats.org/officeDocument/2006/relationships/tags" Target="../tags/tag9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2.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Master" Target="../slideMasters/slideMaster1.xml"/><Relationship Id="rId5" Type="http://schemas.openxmlformats.org/officeDocument/2006/relationships/tags" Target="../tags/tag103.xml"/><Relationship Id="rId4" Type="http://schemas.openxmlformats.org/officeDocument/2006/relationships/tags" Target="../tags/tag102.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image" Target="../media/image4.png"/><Relationship Id="rId4" Type="http://schemas.openxmlformats.org/officeDocument/2006/relationships/tags" Target="../tags/tag31.xml"/><Relationship Id="rId9"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2.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1.xml"/><Relationship Id="rId5" Type="http://schemas.openxmlformats.org/officeDocument/2006/relationships/tags" Target="../tags/tag108.xml"/><Relationship Id="rId4" Type="http://schemas.openxmlformats.org/officeDocument/2006/relationships/tags" Target="../tags/tag10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2.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1.xml"/><Relationship Id="rId5" Type="http://schemas.openxmlformats.org/officeDocument/2006/relationships/tags" Target="../tags/tag113.xml"/><Relationship Id="rId4" Type="http://schemas.openxmlformats.org/officeDocument/2006/relationships/tags" Target="../tags/tag11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2.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Master" Target="../slideMasters/slideMaster1.xml"/><Relationship Id="rId5" Type="http://schemas.openxmlformats.org/officeDocument/2006/relationships/tags" Target="../tags/tag118.xml"/><Relationship Id="rId4" Type="http://schemas.openxmlformats.org/officeDocument/2006/relationships/tags" Target="../tags/tag117.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2.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Master" Target="../slideMasters/slideMaster1.xml"/><Relationship Id="rId5" Type="http://schemas.openxmlformats.org/officeDocument/2006/relationships/tags" Target="../tags/tag123.xml"/><Relationship Id="rId4" Type="http://schemas.openxmlformats.org/officeDocument/2006/relationships/tags" Target="../tags/tag12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2.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Master" Target="../slideMasters/slideMaster1.xml"/><Relationship Id="rId5" Type="http://schemas.openxmlformats.org/officeDocument/2006/relationships/tags" Target="../tags/tag128.xml"/><Relationship Id="rId4" Type="http://schemas.openxmlformats.org/officeDocument/2006/relationships/tags" Target="../tags/tag12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2.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1.xml"/><Relationship Id="rId5" Type="http://schemas.openxmlformats.org/officeDocument/2006/relationships/tags" Target="../tags/tag133.xml"/><Relationship Id="rId4" Type="http://schemas.openxmlformats.org/officeDocument/2006/relationships/tags" Target="../tags/tag13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2.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slideMaster" Target="../slideMasters/slideMaster1.xml"/><Relationship Id="rId5" Type="http://schemas.openxmlformats.org/officeDocument/2006/relationships/tags" Target="../tags/tag138.xml"/><Relationship Id="rId4" Type="http://schemas.openxmlformats.org/officeDocument/2006/relationships/tags" Target="../tags/tag137.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2.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slideMaster" Target="../slideMasters/slideMaster1.xml"/><Relationship Id="rId5" Type="http://schemas.openxmlformats.org/officeDocument/2006/relationships/tags" Target="../tags/tag143.xml"/><Relationship Id="rId4" Type="http://schemas.openxmlformats.org/officeDocument/2006/relationships/tags" Target="../tags/tag14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2.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slideMaster" Target="../slideMasters/slideMaster1.xml"/><Relationship Id="rId5" Type="http://schemas.openxmlformats.org/officeDocument/2006/relationships/tags" Target="../tags/tag148.xml"/><Relationship Id="rId4" Type="http://schemas.openxmlformats.org/officeDocument/2006/relationships/tags" Target="../tags/tag147.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4"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2.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Master" Target="../slideMasters/slideMaster1.xml"/><Relationship Id="rId5" Type="http://schemas.openxmlformats.org/officeDocument/2006/relationships/tags" Target="../tags/tag162.xml"/><Relationship Id="rId4" Type="http://schemas.openxmlformats.org/officeDocument/2006/relationships/tags" Target="../tags/tag161.xml"/></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65.xml"/><Relationship Id="rId7" Type="http://schemas.openxmlformats.org/officeDocument/2006/relationships/slideMaster" Target="../slideMasters/slideMaster1.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6.emf"/></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71.xml"/><Relationship Id="rId7" Type="http://schemas.openxmlformats.org/officeDocument/2006/relationships/slideMaster" Target="../slideMasters/slideMaster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9" Type="http://schemas.openxmlformats.org/officeDocument/2006/relationships/image" Target="../media/image6.emf"/></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7.xml"/><Relationship Id="rId7" Type="http://schemas.openxmlformats.org/officeDocument/2006/relationships/image" Target="../media/image3.emf"/><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78.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1.xml"/><Relationship Id="rId7" Type="http://schemas.openxmlformats.org/officeDocument/2006/relationships/image" Target="../media/image3.emf"/><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82.xml"/><Relationship Id="rId9" Type="http://schemas.openxmlformats.org/officeDocument/2006/relationships/image" Target="../media/image9.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85.xml"/><Relationship Id="rId7" Type="http://schemas.openxmlformats.org/officeDocument/2006/relationships/image" Target="../media/image3.emf"/><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86.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89.xml"/><Relationship Id="rId7" Type="http://schemas.openxmlformats.org/officeDocument/2006/relationships/image" Target="../media/image3.emf"/><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90.xml"/><Relationship Id="rId9"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93.xml"/><Relationship Id="rId7" Type="http://schemas.openxmlformats.org/officeDocument/2006/relationships/image" Target="../media/image3.emf"/><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9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97.xml"/><Relationship Id="rId7" Type="http://schemas.openxmlformats.org/officeDocument/2006/relationships/image" Target="../media/image3.emf"/><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98.xml"/><Relationship Id="rId9"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01.xml"/><Relationship Id="rId7" Type="http://schemas.openxmlformats.org/officeDocument/2006/relationships/image" Target="../media/image3.emf"/><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02.xml"/><Relationship Id="rId9"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05.xml"/><Relationship Id="rId7" Type="http://schemas.openxmlformats.org/officeDocument/2006/relationships/image" Target="../media/image3.emf"/><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206.xml"/><Relationship Id="rId9"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30.xml"/><Relationship Id="rId7" Type="http://schemas.openxmlformats.org/officeDocument/2006/relationships/slideMaster" Target="../slideMasters/slideMaster2.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9"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36.xml"/><Relationship Id="rId7" Type="http://schemas.openxmlformats.org/officeDocument/2006/relationships/slideMaster" Target="../slideMasters/slideMaster2.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10" Type="http://schemas.openxmlformats.org/officeDocument/2006/relationships/image" Target="../media/image4.png"/><Relationship Id="rId4" Type="http://schemas.openxmlformats.org/officeDocument/2006/relationships/tags" Target="../tags/tag237.xml"/><Relationship Id="rId9" Type="http://schemas.openxmlformats.org/officeDocument/2006/relationships/image" Target="../media/image3.emf"/></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1.xml"/><Relationship Id="rId1" Type="http://schemas.openxmlformats.org/officeDocument/2006/relationships/tags" Target="../tags/tag240.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50.xml"/><Relationship Id="rId7" Type="http://schemas.openxmlformats.org/officeDocument/2006/relationships/oleObject" Target="../embeddings/oleObject3.bin"/><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Master" Target="../slideMasters/slideMaster2.xml"/><Relationship Id="rId5" Type="http://schemas.openxmlformats.org/officeDocument/2006/relationships/tags" Target="../tags/tag252.xml"/><Relationship Id="rId4" Type="http://schemas.openxmlformats.org/officeDocument/2006/relationships/tags" Target="../tags/tag25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55.xml"/><Relationship Id="rId7" Type="http://schemas.openxmlformats.org/officeDocument/2006/relationships/oleObject" Target="../embeddings/oleObject3.bin"/><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slideMaster" Target="../slideMasters/slideMaster2.xml"/><Relationship Id="rId5" Type="http://schemas.openxmlformats.org/officeDocument/2006/relationships/tags" Target="../tags/tag257.xml"/><Relationship Id="rId4" Type="http://schemas.openxmlformats.org/officeDocument/2006/relationships/tags" Target="../tags/tag256.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60.xml"/><Relationship Id="rId7" Type="http://schemas.openxmlformats.org/officeDocument/2006/relationships/oleObject" Target="../embeddings/oleObject3.bin"/><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slideMaster" Target="../slideMasters/slideMaster2.xml"/><Relationship Id="rId5" Type="http://schemas.openxmlformats.org/officeDocument/2006/relationships/tags" Target="../tags/tag262.xml"/><Relationship Id="rId4" Type="http://schemas.openxmlformats.org/officeDocument/2006/relationships/tags" Target="../tags/tag261.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265.xml"/><Relationship Id="rId7" Type="http://schemas.openxmlformats.org/officeDocument/2006/relationships/oleObject" Target="../embeddings/oleObject3.bin"/><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slideMaster" Target="../slideMasters/slideMaster2.xml"/><Relationship Id="rId5" Type="http://schemas.openxmlformats.org/officeDocument/2006/relationships/tags" Target="../tags/tag267.xml"/><Relationship Id="rId4" Type="http://schemas.openxmlformats.org/officeDocument/2006/relationships/tags" Target="../tags/tag266.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70.xml"/><Relationship Id="rId7" Type="http://schemas.openxmlformats.org/officeDocument/2006/relationships/slideMaster" Target="../slideMasters/slideMaster2.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9"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2.png"/><Relationship Id="rId5" Type="http://schemas.openxmlformats.org/officeDocument/2006/relationships/slideMaster" Target="../slideMasters/slideMaster2.xml"/><Relationship Id="rId4" Type="http://schemas.openxmlformats.org/officeDocument/2006/relationships/tags" Target="../tags/tag277.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slideMaster" Target="../slideMasters/slideMaster2.xml"/><Relationship Id="rId4" Type="http://schemas.openxmlformats.org/officeDocument/2006/relationships/tags" Target="../tags/tag2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5" Type="http://schemas.openxmlformats.org/officeDocument/2006/relationships/slideMaster" Target="../slideMasters/slideMaster2.xml"/><Relationship Id="rId4" Type="http://schemas.openxmlformats.org/officeDocument/2006/relationships/tags" Target="../tags/tag285.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88.xml"/><Relationship Id="rId7" Type="http://schemas.openxmlformats.org/officeDocument/2006/relationships/image" Target="../media/image2.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slideMaster" Target="../slideMasters/slideMaster2.xml"/><Relationship Id="rId5" Type="http://schemas.openxmlformats.org/officeDocument/2006/relationships/tags" Target="../tags/tag290.xml"/><Relationship Id="rId4" Type="http://schemas.openxmlformats.org/officeDocument/2006/relationships/tags" Target="../tags/tag289.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93.xml"/><Relationship Id="rId7" Type="http://schemas.openxmlformats.org/officeDocument/2006/relationships/image" Target="../media/image2.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slideMaster" Target="../slideMasters/slideMaster2.xml"/><Relationship Id="rId5" Type="http://schemas.openxmlformats.org/officeDocument/2006/relationships/tags" Target="../tags/tag295.xml"/><Relationship Id="rId4" Type="http://schemas.openxmlformats.org/officeDocument/2006/relationships/tags" Target="../tags/tag294.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2.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slideMaster" Target="../slideMasters/slideMaster2.xml"/><Relationship Id="rId5" Type="http://schemas.openxmlformats.org/officeDocument/2006/relationships/tags" Target="../tags/tag300.xml"/><Relationship Id="rId4" Type="http://schemas.openxmlformats.org/officeDocument/2006/relationships/tags" Target="../tags/tag299.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303.xml"/><Relationship Id="rId7" Type="http://schemas.openxmlformats.org/officeDocument/2006/relationships/image" Target="../media/image2.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slideMaster" Target="../slideMasters/slideMaster2.xml"/><Relationship Id="rId5" Type="http://schemas.openxmlformats.org/officeDocument/2006/relationships/tags" Target="../tags/tag305.xml"/><Relationship Id="rId4" Type="http://schemas.openxmlformats.org/officeDocument/2006/relationships/tags" Target="../tags/tag304.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308.xml"/><Relationship Id="rId7" Type="http://schemas.openxmlformats.org/officeDocument/2006/relationships/image" Target="../media/image2.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Master" Target="../slideMasters/slideMaster2.xml"/><Relationship Id="rId5" Type="http://schemas.openxmlformats.org/officeDocument/2006/relationships/tags" Target="../tags/tag310.xml"/><Relationship Id="rId4" Type="http://schemas.openxmlformats.org/officeDocument/2006/relationships/tags" Target="../tags/tag309.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4"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4.xml"/><Relationship Id="rId7" Type="http://schemas.openxmlformats.org/officeDocument/2006/relationships/oleObject" Target="../embeddings/oleObject3.bin"/><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 Id="rId4"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319.xml"/><Relationship Id="rId7" Type="http://schemas.openxmlformats.org/officeDocument/2006/relationships/image" Target="../media/image2.png"/><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slideMaster" Target="../slideMasters/slideMaster2.xml"/><Relationship Id="rId5" Type="http://schemas.openxmlformats.org/officeDocument/2006/relationships/tags" Target="../tags/tag321.xml"/><Relationship Id="rId4" Type="http://schemas.openxmlformats.org/officeDocument/2006/relationships/tags" Target="../tags/tag320.xml"/></Relationships>
</file>

<file path=ppt/slideLayouts/_rels/slideLayout7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24.xml"/><Relationship Id="rId7" Type="http://schemas.openxmlformats.org/officeDocument/2006/relationships/slideMaster" Target="../slideMasters/slideMaster2.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5" Type="http://schemas.openxmlformats.org/officeDocument/2006/relationships/tags" Target="../tags/tag326.xml"/><Relationship Id="rId4" Type="http://schemas.openxmlformats.org/officeDocument/2006/relationships/tags" Target="../tags/tag325.xml"/><Relationship Id="rId9" Type="http://schemas.openxmlformats.org/officeDocument/2006/relationships/image" Target="../media/image6.emf"/></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330.xml"/><Relationship Id="rId7" Type="http://schemas.openxmlformats.org/officeDocument/2006/relationships/slideMaster" Target="../slideMasters/slideMaster2.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9" Type="http://schemas.openxmlformats.org/officeDocument/2006/relationships/image" Target="../media/image6.emf"/></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36.xml"/><Relationship Id="rId7" Type="http://schemas.openxmlformats.org/officeDocument/2006/relationships/image" Target="../media/image3.emf"/><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37.xml"/></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40.xml"/><Relationship Id="rId7" Type="http://schemas.openxmlformats.org/officeDocument/2006/relationships/image" Target="../media/image3.emf"/><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41.xml"/><Relationship Id="rId9" Type="http://schemas.openxmlformats.org/officeDocument/2006/relationships/image" Target="../media/image9.sv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44.xml"/><Relationship Id="rId7" Type="http://schemas.openxmlformats.org/officeDocument/2006/relationships/image" Target="../media/image3.emf"/><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45.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48.xml"/><Relationship Id="rId7" Type="http://schemas.openxmlformats.org/officeDocument/2006/relationships/image" Target="../media/image3.emf"/><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49.xml"/><Relationship Id="rId9" Type="http://schemas.openxmlformats.org/officeDocument/2006/relationships/image" Target="../media/image9.sv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52.xml"/><Relationship Id="rId7" Type="http://schemas.openxmlformats.org/officeDocument/2006/relationships/image" Target="../media/image3.emf"/><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53.xml"/></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56.xml"/><Relationship Id="rId7" Type="http://schemas.openxmlformats.org/officeDocument/2006/relationships/image" Target="../media/image3.emf"/><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57.xml"/><Relationship Id="rId9"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9.xml"/><Relationship Id="rId7" Type="http://schemas.openxmlformats.org/officeDocument/2006/relationships/oleObject" Target="../embeddings/oleObject3.bin"/><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60.xml"/><Relationship Id="rId7" Type="http://schemas.openxmlformats.org/officeDocument/2006/relationships/image" Target="../media/image3.emf"/><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61.xml"/><Relationship Id="rId9" Type="http://schemas.openxmlformats.org/officeDocument/2006/relationships/image" Target="../media/image9.sv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64.xml"/><Relationship Id="rId7" Type="http://schemas.openxmlformats.org/officeDocument/2006/relationships/image" Target="../media/image3.emf"/><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365.xml"/><Relationship Id="rId9" Type="http://schemas.openxmlformats.org/officeDocument/2006/relationships/image" Target="../media/image9.svg"/></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91.xml"/><Relationship Id="rId7" Type="http://schemas.openxmlformats.org/officeDocument/2006/relationships/slideMaster" Target="../slideMasters/slideMaster3.xml"/><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tags" Target="../tags/tag394.xml"/><Relationship Id="rId5" Type="http://schemas.openxmlformats.org/officeDocument/2006/relationships/tags" Target="../tags/tag393.xml"/><Relationship Id="rId10" Type="http://schemas.openxmlformats.org/officeDocument/2006/relationships/image" Target="../media/image4.png"/><Relationship Id="rId4" Type="http://schemas.openxmlformats.org/officeDocument/2006/relationships/tags" Target="../tags/tag392.xml"/><Relationship Id="rId9" Type="http://schemas.openxmlformats.org/officeDocument/2006/relationships/image" Target="../media/image3.emf"/></Relationships>
</file>

<file path=ppt/slideLayouts/_rels/slideLayout8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97.xml"/><Relationship Id="rId7" Type="http://schemas.openxmlformats.org/officeDocument/2006/relationships/slideMaster" Target="../slideMasters/slideMaster3.xml"/><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5" Type="http://schemas.openxmlformats.org/officeDocument/2006/relationships/tags" Target="../tags/tag399.xml"/><Relationship Id="rId10" Type="http://schemas.openxmlformats.org/officeDocument/2006/relationships/image" Target="../media/image4.png"/><Relationship Id="rId4" Type="http://schemas.openxmlformats.org/officeDocument/2006/relationships/tags" Target="../tags/tag398.xml"/><Relationship Id="rId9" Type="http://schemas.openxmlformats.org/officeDocument/2006/relationships/image" Target="../media/image3.emf"/></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2.xml"/><Relationship Id="rId1" Type="http://schemas.openxmlformats.org/officeDocument/2006/relationships/tags" Target="../tags/tag401.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4.xml"/><Relationship Id="rId1" Type="http://schemas.openxmlformats.org/officeDocument/2006/relationships/tags" Target="../tags/tag403.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6.xml"/><Relationship Id="rId1" Type="http://schemas.openxmlformats.org/officeDocument/2006/relationships/tags" Target="../tags/tag405.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8.xml"/><Relationship Id="rId1" Type="http://schemas.openxmlformats.org/officeDocument/2006/relationships/tags" Target="../tags/tag407.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11.xml"/><Relationship Id="rId7" Type="http://schemas.openxmlformats.org/officeDocument/2006/relationships/oleObject" Target="../embeddings/oleObject3.bin"/><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slideMaster" Target="../slideMasters/slideMaster3.xml"/><Relationship Id="rId5" Type="http://schemas.openxmlformats.org/officeDocument/2006/relationships/tags" Target="../tags/tag413.xml"/><Relationship Id="rId4" Type="http://schemas.openxmlformats.org/officeDocument/2006/relationships/tags" Target="../tags/tag41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4.xml"/><Relationship Id="rId7" Type="http://schemas.openxmlformats.org/officeDocument/2006/relationships/oleObject" Target="../embeddings/oleObject3.bin"/><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16.xml"/><Relationship Id="rId7" Type="http://schemas.openxmlformats.org/officeDocument/2006/relationships/oleObject" Target="../embeddings/oleObject3.bin"/><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slideMaster" Target="../slideMasters/slideMaster3.xml"/><Relationship Id="rId5" Type="http://schemas.openxmlformats.org/officeDocument/2006/relationships/tags" Target="../tags/tag418.xml"/><Relationship Id="rId4" Type="http://schemas.openxmlformats.org/officeDocument/2006/relationships/tags" Target="../tags/tag417.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21.xml"/><Relationship Id="rId7" Type="http://schemas.openxmlformats.org/officeDocument/2006/relationships/oleObject" Target="../embeddings/oleObject3.bin"/><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slideMaster" Target="../slideMasters/slideMaster3.xml"/><Relationship Id="rId5" Type="http://schemas.openxmlformats.org/officeDocument/2006/relationships/tags" Target="../tags/tag423.xml"/><Relationship Id="rId4" Type="http://schemas.openxmlformats.org/officeDocument/2006/relationships/tags" Target="../tags/tag422.xm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26.xml"/><Relationship Id="rId7" Type="http://schemas.openxmlformats.org/officeDocument/2006/relationships/oleObject" Target="../embeddings/oleObject3.bin"/><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slideMaster" Target="../slideMasters/slideMaster3.xml"/><Relationship Id="rId5" Type="http://schemas.openxmlformats.org/officeDocument/2006/relationships/tags" Target="../tags/tag428.xml"/><Relationship Id="rId4" Type="http://schemas.openxmlformats.org/officeDocument/2006/relationships/tags" Target="../tags/tag427.xml"/></Relationships>
</file>

<file path=ppt/slideLayouts/_rels/slideLayout9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31.xml"/><Relationship Id="rId7" Type="http://schemas.openxmlformats.org/officeDocument/2006/relationships/slideMaster" Target="../slideMasters/slideMaster3.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9" Type="http://schemas.openxmlformats.org/officeDocument/2006/relationships/image" Target="../media/image1.emf"/></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image" Target="../media/image2.png"/><Relationship Id="rId4"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5" Type="http://schemas.openxmlformats.org/officeDocument/2006/relationships/slideMaster" Target="../slideMasters/slideMaster3.xml"/><Relationship Id="rId4" Type="http://schemas.openxmlformats.org/officeDocument/2006/relationships/tags" Target="../tags/tag441.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5" Type="http://schemas.openxmlformats.org/officeDocument/2006/relationships/slideMaster" Target="../slideMasters/slideMaster3.xml"/><Relationship Id="rId4" Type="http://schemas.openxmlformats.org/officeDocument/2006/relationships/tags" Target="../tags/tag445.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image" Target="../media/image2.png"/><Relationship Id="rId5" Type="http://schemas.openxmlformats.org/officeDocument/2006/relationships/slideMaster" Target="../slideMasters/slideMaster3.xml"/><Relationship Id="rId4" Type="http://schemas.openxmlformats.org/officeDocument/2006/relationships/tags" Target="../tags/tag449.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image" Target="../media/image2.png"/><Relationship Id="rId5" Type="http://schemas.openxmlformats.org/officeDocument/2006/relationships/slideMaster" Target="../slideMasters/slideMaster3.xml"/><Relationship Id="rId4" Type="http://schemas.openxmlformats.org/officeDocument/2006/relationships/tags" Target="../tags/tag453.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2.png"/><Relationship Id="rId5" Type="http://schemas.openxmlformats.org/officeDocument/2006/relationships/slideMaster" Target="../slideMasters/slideMaster3.xml"/><Relationship Id="rId4" Type="http://schemas.openxmlformats.org/officeDocument/2006/relationships/tags" Target="../tags/tag45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photo">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2" name="Picture Placeholder 2">
            <a:extLst>
              <a:ext uri="{FF2B5EF4-FFF2-40B4-BE49-F238E27FC236}">
                <a16:creationId xmlns:a16="http://schemas.microsoft.com/office/drawing/2014/main" id="{A68B08F2-8B39-5A00-29ED-8819C96195AC}"/>
              </a:ext>
            </a:extLst>
          </p:cNvPr>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600" b="0" i="0" baseline="0">
                <a:latin typeface="Poppins Light" pitchFamily="2" charset="77"/>
                <a:ea typeface="Source Sans Pro" charset="0"/>
                <a:cs typeface="Poppins Light" pitchFamily="2" charset="77"/>
              </a:defRPr>
            </a:lvl1pPr>
          </a:lstStyle>
          <a:p>
            <a:r>
              <a:rPr lang="en-US"/>
              <a:t>Picture</a:t>
            </a:r>
          </a:p>
        </p:txBody>
      </p:sp>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6851"/>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29242"/>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6488"/>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73488"/>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2806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35" name="Picture Placeholder 34">
            <a:extLst>
              <a:ext uri="{FF2B5EF4-FFF2-40B4-BE49-F238E27FC236}">
                <a16:creationId xmlns:a16="http://schemas.microsoft.com/office/drawing/2014/main" id="{F11C631A-0E16-8B1F-5449-582C2CEDC82E}"/>
              </a:ext>
            </a:extLst>
          </p:cNvPr>
          <p:cNvSpPr>
            <a:spLocks noGrp="1"/>
          </p:cNvSpPr>
          <p:nvPr>
            <p:ph type="pic" sz="quarter" idx="14" hasCustomPrompt="1"/>
          </p:nvPr>
        </p:nvSpPr>
        <p:spPr>
          <a:xfrm>
            <a:off x="4845050" y="173038"/>
            <a:ext cx="2501900" cy="2413000"/>
          </a:xfrm>
        </p:spPr>
        <p:txBody>
          <a:bodyPr anchor="ctr"/>
          <a:lstStyle>
            <a:lvl1pPr algn="ctr">
              <a:defRPr/>
            </a:lvl1pPr>
          </a:lstStyle>
          <a:p>
            <a:r>
              <a:rPr lang="fr-FR"/>
              <a:t>Logo </a:t>
            </a:r>
            <a:r>
              <a:rPr lang="fr-FR" err="1"/>
              <a:t>aneo</a:t>
            </a:r>
            <a:endParaRPr lang="fr-FR"/>
          </a:p>
        </p:txBody>
      </p:sp>
    </p:spTree>
    <p:extLst>
      <p:ext uri="{BB962C8B-B14F-4D97-AF65-F5344CB8AC3E}">
        <p14:creationId xmlns:p14="http://schemas.microsoft.com/office/powerpoint/2010/main" val="85211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326824"/>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C4B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292720"/>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4.</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6200000">
            <a:off x="647380" y="1163060"/>
            <a:ext cx="5633308" cy="6206017"/>
            <a:chOff x="3964412" y="3949498"/>
            <a:chExt cx="5838923" cy="6432532"/>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25399"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517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8046300" y="396044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4562240" y="5731872"/>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64412" y="9227744"/>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4549953" y="806491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272374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2_Contenu 3/4 turquoi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3"/>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4"/>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08437" y="2207449"/>
            <a:ext cx="5063326" cy="3620888"/>
            <a:chOff x="4656961" y="2174381"/>
            <a:chExt cx="6511572" cy="465655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5" y="2174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5197363" y="454625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8247967" y="5089420"/>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1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10005013"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4656961"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38219" y="515517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7027593" y="39332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373847" y="512340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5759747" y="565942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9376665" y="50813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694831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Contenu 3/4">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2211134"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 name="2. Slide Title">
            <a:extLst>
              <a:ext uri="{FF2B5EF4-FFF2-40B4-BE49-F238E27FC236}">
                <a16:creationId xmlns:a16="http://schemas.microsoft.com/office/drawing/2014/main" id="{329D87B3-C768-2039-C4D7-DF82A9EDA940}"/>
              </a:ext>
            </a:extLst>
          </p:cNvPr>
          <p:cNvSpPr>
            <a:spLocks noGrp="1"/>
          </p:cNvSpPr>
          <p:nvPr>
            <p:ph type="title"/>
            <p:custDataLst>
              <p:tags r:id="rId4"/>
            </p:custDataLst>
          </p:nvPr>
        </p:nvSpPr>
        <p:spPr>
          <a:xfrm>
            <a:off x="3507148" y="772160"/>
            <a:ext cx="8073306" cy="762000"/>
          </a:xfrm>
        </p:spPr>
        <p:txBody>
          <a:bodyPr>
            <a:noAutofit/>
          </a:bodyPr>
          <a:lstStyle>
            <a:lvl1pPr>
              <a:defRPr/>
            </a:lvl1pPr>
          </a:lstStyle>
          <a:p>
            <a:r>
              <a:rPr lang="en-US"/>
              <a:t>Click to edit Master title style</a:t>
            </a:r>
          </a:p>
        </p:txBody>
      </p:sp>
      <p:sp>
        <p:nvSpPr>
          <p:cNvPr id="6" name="3. Subtitle">
            <a:extLst>
              <a:ext uri="{FF2B5EF4-FFF2-40B4-BE49-F238E27FC236}">
                <a16:creationId xmlns:a16="http://schemas.microsoft.com/office/drawing/2014/main" id="{A3267297-FAA1-7F13-7F27-BDA2A51D355D}"/>
              </a:ext>
            </a:extLst>
          </p:cNvPr>
          <p:cNvSpPr>
            <a:spLocks noGrp="1"/>
          </p:cNvSpPr>
          <p:nvPr>
            <p:ph type="subTitle" idx="1"/>
            <p:custDataLst>
              <p:tags r:id="rId5"/>
            </p:custDataLst>
          </p:nvPr>
        </p:nvSpPr>
        <p:spPr>
          <a:xfrm>
            <a:off x="3507148" y="1615197"/>
            <a:ext cx="8073306"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 name="Text Placeholder 2">
            <a:extLst>
              <a:ext uri="{FF2B5EF4-FFF2-40B4-BE49-F238E27FC236}">
                <a16:creationId xmlns:a16="http://schemas.microsoft.com/office/drawing/2014/main" id="{F6339DDA-5CA2-3394-91F3-7E96A3E9F786}"/>
              </a:ext>
            </a:extLst>
          </p:cNvPr>
          <p:cNvSpPr>
            <a:spLocks noGrp="1"/>
          </p:cNvSpPr>
          <p:nvPr>
            <p:ph type="body" sz="quarter" idx="10"/>
          </p:nvPr>
        </p:nvSpPr>
        <p:spPr>
          <a:xfrm>
            <a:off x="3507148" y="2115503"/>
            <a:ext cx="8073306"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0232246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CC380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Text Placeholder 2">
            <a:extLst>
              <a:ext uri="{FF2B5EF4-FFF2-40B4-BE49-F238E27FC236}">
                <a16:creationId xmlns:a16="http://schemas.microsoft.com/office/drawing/2014/main" id="{60F61DB7-6BD5-C0E2-3A13-A3F7E659D00E}"/>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3" name="Text Placeholder 2">
            <a:extLst>
              <a:ext uri="{FF2B5EF4-FFF2-40B4-BE49-F238E27FC236}">
                <a16:creationId xmlns:a16="http://schemas.microsoft.com/office/drawing/2014/main" id="{5EB7306B-E258-5C51-E34F-9CC24D1A098E}"/>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4" name="Straight Connector 51">
            <a:extLst>
              <a:ext uri="{FF2B5EF4-FFF2-40B4-BE49-F238E27FC236}">
                <a16:creationId xmlns:a16="http://schemas.microsoft.com/office/drawing/2014/main" id="{49B70C1B-5A30-F2B5-4B02-82B4B7AEA066}"/>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46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 name="2. Slide Title">
            <a:extLst>
              <a:ext uri="{FF2B5EF4-FFF2-40B4-BE49-F238E27FC236}">
                <a16:creationId xmlns:a16="http://schemas.microsoft.com/office/drawing/2014/main" id="{329D87B3-C768-2039-C4D7-DF82A9EDA940}"/>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6" name="3. Subtitle">
            <a:extLst>
              <a:ext uri="{FF2B5EF4-FFF2-40B4-BE49-F238E27FC236}">
                <a16:creationId xmlns:a16="http://schemas.microsoft.com/office/drawing/2014/main" id="{A3267297-FAA1-7F13-7F27-BDA2A51D355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 name="Text Placeholder 2">
            <a:extLst>
              <a:ext uri="{FF2B5EF4-FFF2-40B4-BE49-F238E27FC236}">
                <a16:creationId xmlns:a16="http://schemas.microsoft.com/office/drawing/2014/main" id="{291FCB00-D6B5-6DA8-ADD4-D8A418026480}"/>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2">
            <a:extLst>
              <a:ext uri="{FF2B5EF4-FFF2-40B4-BE49-F238E27FC236}">
                <a16:creationId xmlns:a16="http://schemas.microsoft.com/office/drawing/2014/main" id="{0436565F-9701-C94A-F931-CE9D998AAB6E}"/>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8" name="Straight Connector 51">
            <a:extLst>
              <a:ext uri="{FF2B5EF4-FFF2-40B4-BE49-F238E27FC236}">
                <a16:creationId xmlns:a16="http://schemas.microsoft.com/office/drawing/2014/main" id="{6018EB64-02EE-F882-ECA7-31D02D69DDA6}"/>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1945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6B0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092EBBEE-7248-B17E-F2C0-433BF4DD5417}"/>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D7B31B32-F20A-38E6-30A3-1EF54688814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DB625F38-AFA1-6B6B-C062-7B8B54F88589}"/>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541C8EE2-8DDB-C4AF-830F-DDDE8A4F9580}"/>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D154286B-8BF5-09A7-1EFC-5A035A6479F4}"/>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2233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4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8C3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7F3F1B67-AEB7-6C7B-32BE-F3D0B950A3E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3D084611-1731-B097-F90D-33A1E1EAAE0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6DADAF4A-4A1E-FF4F-539B-30837941D7F7}"/>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BA0A5E3F-9E0E-560C-F14E-B060FA279360}"/>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11EB3996-E7C9-C851-783A-D02EFCDF9DAA}"/>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0914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5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B76D"/>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291B1083-0E39-EE24-E142-02CD935E2CAB}"/>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D3958BB6-E439-EAD9-ED79-5C14A82D26B0}"/>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CB70A82-DD4D-AE5D-3E84-0AE382705288}"/>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6CAF0C72-323A-D498-00D6-5397DECDE4A9}"/>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2148BB8B-054E-F12A-60C7-5BE7CFD093BB}"/>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7295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7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0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10DD43F7-129A-4C18-5A2E-26B7513BFBD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0875CFC0-8939-C8D5-A6FB-8D0730FFFFBF}"/>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B0FEF3E-07B8-B9D0-21BD-6D273B196CB5}"/>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056D52-18B7-6E4C-611A-F0D321192FEF}"/>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53B4043F-0BB2-31CD-B83B-89A3EC0C6FDA}"/>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0878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6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137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10DD43F7-129A-4C18-5A2E-26B7513BFBD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0875CFC0-8939-C8D5-A6FB-8D0730FFFFBF}"/>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B0FEF3E-07B8-B9D0-21BD-6D273B196CB5}"/>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056D52-18B7-6E4C-611A-F0D321192FEF}"/>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53B4043F-0BB2-31CD-B83B-89A3EC0C6FDA}"/>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515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8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B11071BF-16F0-E822-2246-C15BC5B8B1A5}"/>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28F92DF9-12F6-E5C4-85E0-B4C2B50BA605}"/>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17CE887C-DE66-3D17-1FDA-FE142B698B8C}"/>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D701D1-E8D5-BF7C-4378-F2DB9D5535E9}"/>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CD1CAB54-D233-863A-C17B-8A2EE1A3D603}"/>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3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pleine page avec sous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121653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25240" y="182372"/>
            <a:ext cx="11082528" cy="731520"/>
          </a:xfrm>
        </p:spPr>
        <p:txBody>
          <a:bodyPr vert="horz"/>
          <a:lstStyle>
            <a:lvl1pPr>
              <a:defRPr sz="2400" b="1" i="0">
                <a:latin typeface="Poppins SemiBold" pitchFamily="2" charset="77"/>
                <a:cs typeface="Poppins SemiBold" pitchFamily="2" charset="77"/>
              </a:defRPr>
            </a:lvl1pPr>
          </a:lstStyle>
          <a:p>
            <a:r>
              <a:rPr lang="en-GB"/>
              <a:t>Click to edit Master title style</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6"/>
            </p:custDataLst>
          </p:nvPr>
        </p:nvSpPr>
        <p:spPr>
          <a:xfrm>
            <a:off x="525240" y="903861"/>
            <a:ext cx="11082528" cy="276999"/>
          </a:xfrm>
        </p:spPr>
        <p:txBody>
          <a:bodyPr anchor="ctr" anchorCtr="0"/>
          <a:lstStyle/>
          <a:p>
            <a:r>
              <a:rPr lang="en-GB" sz="1600"/>
              <a:t>Click to edit Master subtitle style</a:t>
            </a:r>
            <a:endParaRPr lang="en-US" sz="1600"/>
          </a:p>
        </p:txBody>
      </p:sp>
      <p:grpSp>
        <p:nvGrpSpPr>
          <p:cNvPr id="4" name="Group 3">
            <a:extLst>
              <a:ext uri="{FF2B5EF4-FFF2-40B4-BE49-F238E27FC236}">
                <a16:creationId xmlns:a16="http://schemas.microsoft.com/office/drawing/2014/main" id="{0A23BFDB-9D9A-05EA-499B-E0AA4C8BBD55}"/>
              </a:ext>
            </a:extLst>
          </p:cNvPr>
          <p:cNvGrpSpPr/>
          <p:nvPr userDrawn="1"/>
        </p:nvGrpSpPr>
        <p:grpSpPr>
          <a:xfrm>
            <a:off x="7999140" y="2408021"/>
            <a:ext cx="4742323" cy="4449979"/>
            <a:chOff x="6373946" y="668483"/>
            <a:chExt cx="4742323" cy="4449979"/>
          </a:xfrm>
          <a:solidFill>
            <a:schemeClr val="bg1">
              <a:lumMod val="95000"/>
              <a:alpha val="65000"/>
            </a:schemeClr>
          </a:solidFill>
        </p:grpSpPr>
        <p:sp>
          <p:nvSpPr>
            <p:cNvPr id="6" name="Pie 5">
              <a:extLst>
                <a:ext uri="{FF2B5EF4-FFF2-40B4-BE49-F238E27FC236}">
                  <a16:creationId xmlns:a16="http://schemas.microsoft.com/office/drawing/2014/main" id="{C67E3CB0-2CC8-78BE-B3E5-4D89AF234DAB}"/>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BB3811C2-79EA-7A73-B744-EB0828D5F222}"/>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43C4726E-6CBC-8492-F8A5-088B531CEF2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Oval 10">
              <a:extLst>
                <a:ext uri="{FF2B5EF4-FFF2-40B4-BE49-F238E27FC236}">
                  <a16:creationId xmlns:a16="http://schemas.microsoft.com/office/drawing/2014/main" id="{49E60E02-ADBD-2F23-42F0-ED4E5F1025E7}"/>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1E391FDD-F703-A67F-3E43-D82540BFE6D2}"/>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A2C03789-B8BB-94FA-BE60-08CAEEBA0FE6}"/>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CA9A4EC-A128-20C8-2BB8-AA064EFD833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81C59904-3DDF-5396-C1D0-5A33A8F250FE}"/>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1F20B554-948B-F9D4-E961-8EAFB2D018A4}"/>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22017EDD-DDA8-B442-3BF4-9340F86BEEC3}"/>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69D69275-60A4-1BD5-B9C8-34BEAE35242D}"/>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4E5B226A-529A-1452-BCA8-F2AFBE0567CC}"/>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216A086A-CC80-350B-9CE8-36B3511F15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B197EBEC-D809-39B4-C633-2B6CB1009722}"/>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C7E2599C-4693-36BC-7E01-ADB628C10DCE}"/>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8764566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9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18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EE5F5F1F-CA2A-D49E-D059-C1BA3A85B647}"/>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A62DA6AA-F1C2-CBA4-71C8-05AC81CDBD42}"/>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20C69552-BA94-5C02-2E10-D2C01821833F}"/>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2A969394-6D28-F50C-14A7-41BA7B8E1F77}"/>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01B8D287-93B4-258F-8DA3-C4B774435E84}"/>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8233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0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3752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B11071BF-16F0-E822-2246-C15BC5B8B1A5}"/>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28F92DF9-12F6-E5C4-85E0-B4C2B50BA605}"/>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17CE887C-DE66-3D17-1FDA-FE142B698B8C}"/>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D701D1-E8D5-BF7C-4378-F2DB9D5535E9}"/>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CD1CAB54-D233-863A-C17B-8A2EE1A3D603}"/>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288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1_Contenu doub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Arial"/>
                <a:ea typeface="+mn-ea"/>
                <a:cs typeface="Arial" panose="020B0604020202020204" pitchFamily="34" charset="0"/>
              </a:rPr>
              <a:t>Aneo</a:t>
            </a:r>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E5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‹N°›</a:t>
            </a:fld>
            <a:endParaRPr kumimoji="0" lang="en-US" sz="900" b="0" i="0" u="none" strike="noStrike" kern="1200" cap="none" spc="0" normalizeH="0" baseline="0" noProof="0">
              <a:ln>
                <a:noFill/>
              </a:ln>
              <a:solidFill>
                <a:srgbClr val="FE5000"/>
              </a:solidFill>
              <a:effectLst/>
              <a:uLnTx/>
              <a:uFillTx/>
              <a:latin typeface="Arial"/>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A4BA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2" name="2. Slide Title">
            <a:extLst>
              <a:ext uri="{FF2B5EF4-FFF2-40B4-BE49-F238E27FC236}">
                <a16:creationId xmlns:a16="http://schemas.microsoft.com/office/drawing/2014/main" id="{B11071BF-16F0-E822-2246-C15BC5B8B1A5}"/>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28F92DF9-12F6-E5C4-85E0-B4C2B50BA605}"/>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17CE887C-DE66-3D17-1FDA-FE142B698B8C}"/>
              </a:ext>
            </a:extLst>
          </p:cNvPr>
          <p:cNvSpPr>
            <a:spLocks noGrp="1"/>
          </p:cNvSpPr>
          <p:nvPr>
            <p:ph type="body" sz="quarter" idx="10"/>
          </p:nvPr>
        </p:nvSpPr>
        <p:spPr>
          <a:xfrm>
            <a:off x="2733674"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D701D1-E8D5-BF7C-4378-F2DB9D5535E9}"/>
              </a:ext>
            </a:extLst>
          </p:cNvPr>
          <p:cNvSpPr>
            <a:spLocks noGrp="1"/>
          </p:cNvSpPr>
          <p:nvPr>
            <p:ph type="body" sz="quarter" idx="11"/>
          </p:nvPr>
        </p:nvSpPr>
        <p:spPr>
          <a:xfrm>
            <a:off x="7673230" y="2125434"/>
            <a:ext cx="3897945" cy="3970337"/>
          </a:xfrm>
        </p:spPr>
        <p:txBody>
          <a:bodyPr/>
          <a:lstStyle>
            <a:lvl1pPr>
              <a:defRPr sz="1400" b="0">
                <a:latin typeface="Lexend Deca Medium" pitchFamily="2" charset="0"/>
              </a:defRPr>
            </a:lvl1pPr>
            <a:lvl2pPr>
              <a:defRPr sz="1400" b="0">
                <a:latin typeface="Lexend Deca Medium" pitchFamily="2" charset="0"/>
              </a:defRPr>
            </a:lvl2pPr>
            <a:lvl3pPr>
              <a:defRPr sz="1400" b="0">
                <a:latin typeface="Lexend Deca Medium" pitchFamily="2" charset="0"/>
              </a:defRPr>
            </a:lvl3pPr>
            <a:lvl4pPr>
              <a:defRPr sz="1400" b="0">
                <a:latin typeface="Lexend Deca Medium" pitchFamily="2" charset="0"/>
              </a:defRPr>
            </a:lvl4pPr>
            <a:lvl5pPr>
              <a:defRPr sz="1400" b="0">
                <a:latin typeface="Lexend Deca Medium"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CD1CAB54-D233-863A-C17B-8A2EE1A3D603}"/>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69088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BCBC8-B3B1-8003-F8AE-7048DCF7314B}"/>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13299511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u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4475018"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6" y="2884200"/>
            <a:ext cx="3476937"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502664"/>
            <a:ext cx="2961515" cy="2355336"/>
            <a:chOff x="7613466" y="2763126"/>
            <a:chExt cx="2961515" cy="235533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230552"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8483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6786111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0484805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u02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flipH="1">
            <a:off x="7731212" y="0"/>
            <a:ext cx="4475019"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rot="10800000">
            <a:off x="-564921" y="3931336"/>
            <a:ext cx="2906746" cy="3491087"/>
            <a:chOff x="8222377" y="3356943"/>
            <a:chExt cx="2906746" cy="3491087"/>
          </a:xfrm>
        </p:grpSpPr>
        <p:sp>
          <p:nvSpPr>
            <p:cNvPr id="14" name="Oval 13">
              <a:extLst>
                <a:ext uri="{FF2B5EF4-FFF2-40B4-BE49-F238E27FC236}">
                  <a16:creationId xmlns:a16="http://schemas.microsoft.com/office/drawing/2014/main" id="{B3C2AD4D-A32B-59F2-A7BA-AF8C815047D3}"/>
                </a:ext>
              </a:extLst>
            </p:cNvPr>
            <p:cNvSpPr/>
            <p:nvPr/>
          </p:nvSpPr>
          <p:spPr>
            <a:xfrm>
              <a:off x="9966070" y="5664443"/>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8795432"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9975822" y="392951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5088739"/>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a:off x="9394595"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Pie 2">
              <a:extLst>
                <a:ext uri="{FF2B5EF4-FFF2-40B4-BE49-F238E27FC236}">
                  <a16:creationId xmlns:a16="http://schemas.microsoft.com/office/drawing/2014/main" id="{E72F4A53-436B-5FE0-8138-63B8AEA282FB}"/>
                </a:ext>
              </a:extLst>
            </p:cNvPr>
            <p:cNvSpPr/>
            <p:nvPr userDrawn="1"/>
          </p:nvSpPr>
          <p:spPr>
            <a:xfrm rot="16200000">
              <a:off x="9384830"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14E69251-7F15-806F-F8E9-A050503A667E}"/>
                </a:ext>
              </a:extLst>
            </p:cNvPr>
            <p:cNvSpPr/>
            <p:nvPr userDrawn="1"/>
          </p:nvSpPr>
          <p:spPr>
            <a:xfrm rot="16200000">
              <a:off x="9974836" y="56937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9D7AF07-C9CC-EA47-0FFE-F40E0E136BA7}"/>
                </a:ext>
              </a:extLst>
            </p:cNvPr>
            <p:cNvSpPr/>
            <p:nvPr userDrawn="1"/>
          </p:nvSpPr>
          <p:spPr>
            <a:xfrm rot="16200000">
              <a:off x="8816596" y="5082366"/>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8" name="2. Slide Title">
            <a:extLst>
              <a:ext uri="{FF2B5EF4-FFF2-40B4-BE49-F238E27FC236}">
                <a16:creationId xmlns:a16="http://schemas.microsoft.com/office/drawing/2014/main" id="{BA672F80-2B89-6052-3425-6D3E8598DB9C}"/>
              </a:ext>
            </a:extLst>
          </p:cNvPr>
          <p:cNvSpPr>
            <a:spLocks noGrp="1"/>
          </p:cNvSpPr>
          <p:nvPr>
            <p:ph type="title"/>
            <p:custDataLst>
              <p:tags r:id="rId3"/>
            </p:custDataLst>
          </p:nvPr>
        </p:nvSpPr>
        <p:spPr>
          <a:xfrm>
            <a:off x="554736" y="175171"/>
            <a:ext cx="6658864" cy="738721"/>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pic>
        <p:nvPicPr>
          <p:cNvPr id="12" name="Image 6">
            <a:extLst>
              <a:ext uri="{FF2B5EF4-FFF2-40B4-BE49-F238E27FC236}">
                <a16:creationId xmlns:a16="http://schemas.microsoft.com/office/drawing/2014/main" id="{4175CD35-4B81-5AD7-3022-87BE7D27B657}"/>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13" name="Slide Number">
            <a:extLst>
              <a:ext uri="{FF2B5EF4-FFF2-40B4-BE49-F238E27FC236}">
                <a16:creationId xmlns:a16="http://schemas.microsoft.com/office/drawing/2014/main" id="{CFFA1F0E-421B-5E33-A57B-D118FD67869C}"/>
              </a:ext>
            </a:extLst>
          </p:cNvPr>
          <p:cNvSpPr>
            <a:spLocks noChangeArrowheads="1"/>
          </p:cNvSpPr>
          <p:nvPr userDrawn="1">
            <p:custDataLst>
              <p:tags r:id="rId4"/>
            </p:custDataLst>
          </p:nvPr>
        </p:nvSpPr>
        <p:spPr bwMode="black">
          <a:xfrm>
            <a:off x="11708490" y="6498127"/>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18613238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6"/>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25" name="Group 24">
            <a:extLst>
              <a:ext uri="{FF2B5EF4-FFF2-40B4-BE49-F238E27FC236}">
                <a16:creationId xmlns:a16="http://schemas.microsoft.com/office/drawing/2014/main" id="{89A7E3BB-E7FF-A3D2-511F-990AD4986BA8}"/>
              </a:ext>
            </a:extLst>
          </p:cNvPr>
          <p:cNvGrpSpPr/>
          <p:nvPr userDrawn="1"/>
        </p:nvGrpSpPr>
        <p:grpSpPr>
          <a:xfrm>
            <a:off x="8029399" y="2408021"/>
            <a:ext cx="4742323" cy="4449979"/>
            <a:chOff x="6373946" y="668483"/>
            <a:chExt cx="4742323" cy="4449979"/>
          </a:xfrm>
          <a:solidFill>
            <a:schemeClr val="bg1">
              <a:lumMod val="95000"/>
              <a:alpha val="65000"/>
            </a:schemeClr>
          </a:solidFill>
        </p:grpSpPr>
        <p:sp>
          <p:nvSpPr>
            <p:cNvPr id="26" name="Pie 4">
              <a:extLst>
                <a:ext uri="{FF2B5EF4-FFF2-40B4-BE49-F238E27FC236}">
                  <a16:creationId xmlns:a16="http://schemas.microsoft.com/office/drawing/2014/main" id="{F1880A8B-96FC-7A6D-B6D3-B724CF49DE6E}"/>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8">
              <a:extLst>
                <a:ext uri="{FF2B5EF4-FFF2-40B4-BE49-F238E27FC236}">
                  <a16:creationId xmlns:a16="http://schemas.microsoft.com/office/drawing/2014/main" id="{C3109E4D-3DCB-3153-71E9-0877D14A88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9">
              <a:extLst>
                <a:ext uri="{FF2B5EF4-FFF2-40B4-BE49-F238E27FC236}">
                  <a16:creationId xmlns:a16="http://schemas.microsoft.com/office/drawing/2014/main" id="{A415A501-2AF2-9C91-E031-B8319DFAE0C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B2EE6B19-9918-0722-8E7E-132550C441D0}"/>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extLst>
                <a:ext uri="{FF2B5EF4-FFF2-40B4-BE49-F238E27FC236}">
                  <a16:creationId xmlns:a16="http://schemas.microsoft.com/office/drawing/2014/main" id="{A0373F05-FC71-29E5-BDAF-97F0C58EEE28}"/>
                </a:ext>
              </a:extLst>
            </p:cNvPr>
            <p:cNvSpPr/>
            <p:nvPr/>
          </p:nvSpPr>
          <p:spPr>
            <a:xfrm>
              <a:off x="8773880" y="2747949"/>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Pie 14">
              <a:extLst>
                <a:ext uri="{FF2B5EF4-FFF2-40B4-BE49-F238E27FC236}">
                  <a16:creationId xmlns:a16="http://schemas.microsoft.com/office/drawing/2014/main" id="{5F2750C7-74B8-A6C7-E74B-B1AD6F80278C}"/>
                </a:ext>
              </a:extLst>
            </p:cNvPr>
            <p:cNvSpPr/>
            <p:nvPr/>
          </p:nvSpPr>
          <p:spPr>
            <a:xfrm rot="16200000">
              <a:off x="9384839" y="21644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15">
              <a:extLst>
                <a:ext uri="{FF2B5EF4-FFF2-40B4-BE49-F238E27FC236}">
                  <a16:creationId xmlns:a16="http://schemas.microsoft.com/office/drawing/2014/main" id="{76943D1E-7BA6-B1C1-48C9-1E5949BCFFE5}"/>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Oval 32">
              <a:extLst>
                <a:ext uri="{FF2B5EF4-FFF2-40B4-BE49-F238E27FC236}">
                  <a16:creationId xmlns:a16="http://schemas.microsoft.com/office/drawing/2014/main" id="{D115B5C8-4D17-5747-28BF-EEE28BC6F38F}"/>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C9CEDE56-B86B-332C-5792-CEAC70E6E60D}"/>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18">
              <a:extLst>
                <a:ext uri="{FF2B5EF4-FFF2-40B4-BE49-F238E27FC236}">
                  <a16:creationId xmlns:a16="http://schemas.microsoft.com/office/drawing/2014/main" id="{BC6D76E4-13E4-1DEF-8AF0-7E7B7321C0A1}"/>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19">
              <a:extLst>
                <a:ext uri="{FF2B5EF4-FFF2-40B4-BE49-F238E27FC236}">
                  <a16:creationId xmlns:a16="http://schemas.microsoft.com/office/drawing/2014/main" id="{8B8E1B12-4809-DAF9-69EC-B203E4B63DA9}"/>
                </a:ext>
              </a:extLst>
            </p:cNvPr>
            <p:cNvSpPr/>
            <p:nvPr userDrawn="1"/>
          </p:nvSpPr>
          <p:spPr>
            <a:xfrm>
              <a:off x="8786062" y="332813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20">
              <a:extLst>
                <a:ext uri="{FF2B5EF4-FFF2-40B4-BE49-F238E27FC236}">
                  <a16:creationId xmlns:a16="http://schemas.microsoft.com/office/drawing/2014/main" id="{D9E8AC2E-8AEB-4DB2-9547-73838E632EF3}"/>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21">
              <a:extLst>
                <a:ext uri="{FF2B5EF4-FFF2-40B4-BE49-F238E27FC236}">
                  <a16:creationId xmlns:a16="http://schemas.microsoft.com/office/drawing/2014/main" id="{88EB1BDB-F466-ABCD-4CAA-FA3AEC09BF4E}"/>
                </a:ext>
              </a:extLst>
            </p:cNvPr>
            <p:cNvSpPr/>
            <p:nvPr userDrawn="1"/>
          </p:nvSpPr>
          <p:spPr>
            <a:xfrm rot="5400000">
              <a:off x="9405285" y="217356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22">
              <a:extLst>
                <a:ext uri="{FF2B5EF4-FFF2-40B4-BE49-F238E27FC236}">
                  <a16:creationId xmlns:a16="http://schemas.microsoft.com/office/drawing/2014/main" id="{57158594-427C-38BB-8087-C1283189FE67}"/>
                </a:ext>
              </a:extLst>
            </p:cNvPr>
            <p:cNvSpPr/>
            <p:nvPr userDrawn="1"/>
          </p:nvSpPr>
          <p:spPr>
            <a:xfrm>
              <a:off x="9961982" y="332776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23">
              <a:extLst>
                <a:ext uri="{FF2B5EF4-FFF2-40B4-BE49-F238E27FC236}">
                  <a16:creationId xmlns:a16="http://schemas.microsoft.com/office/drawing/2014/main" id="{06C70CA4-D272-0BAD-CF0C-62C212684CE0}"/>
                </a:ext>
              </a:extLst>
            </p:cNvPr>
            <p:cNvSpPr/>
            <p:nvPr userDrawn="1"/>
          </p:nvSpPr>
          <p:spPr>
            <a:xfrm>
              <a:off x="9374249" y="332776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3473924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itation + visue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5. Source" hidden="1">
            <a:extLst>
              <a:ext uri="{FF2B5EF4-FFF2-40B4-BE49-F238E27FC236}">
                <a16:creationId xmlns:a16="http://schemas.microsoft.com/office/drawing/2014/main" id="{97195F4E-ECA7-41A9-AFF3-0C4DAD103DA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29399" y="240802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47949"/>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644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786062" y="332813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7356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2776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374249" y="332776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6" name="Picture Placeholder 25">
            <a:extLst>
              <a:ext uri="{FF2B5EF4-FFF2-40B4-BE49-F238E27FC236}">
                <a16:creationId xmlns:a16="http://schemas.microsoft.com/office/drawing/2014/main" id="{6274C17F-E5E7-711E-0B5E-BB0D7E4D8321}"/>
              </a:ext>
            </a:extLst>
          </p:cNvPr>
          <p:cNvSpPr>
            <a:spLocks noGrp="1"/>
          </p:cNvSpPr>
          <p:nvPr>
            <p:ph type="pic" sz="quarter" idx="10"/>
          </p:nvPr>
        </p:nvSpPr>
        <p:spPr>
          <a:xfrm>
            <a:off x="-8011" y="-9525"/>
            <a:ext cx="12192000" cy="6867525"/>
          </a:xfrm>
        </p:spPr>
        <p:txBody>
          <a:bodyPr/>
          <a:lstStyle/>
          <a:p>
            <a:endParaRPr lang="fr-FR"/>
          </a:p>
        </p:txBody>
      </p:sp>
      <p:sp>
        <p:nvSpPr>
          <p:cNvPr id="32" name="2. Slide Title">
            <a:extLst>
              <a:ext uri="{FF2B5EF4-FFF2-40B4-BE49-F238E27FC236}">
                <a16:creationId xmlns:a16="http://schemas.microsoft.com/office/drawing/2014/main" id="{5915C145-981E-59B4-A45D-5056651E6288}"/>
              </a:ext>
            </a:extLst>
          </p:cNvPr>
          <p:cNvSpPr>
            <a:spLocks noGrp="1"/>
          </p:cNvSpPr>
          <p:nvPr>
            <p:ph type="title" hasCustomPrompt="1"/>
            <p:custDataLst>
              <p:tags r:id="rId5"/>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33" name="3. Subtitle">
            <a:extLst>
              <a:ext uri="{FF2B5EF4-FFF2-40B4-BE49-F238E27FC236}">
                <a16:creationId xmlns:a16="http://schemas.microsoft.com/office/drawing/2014/main" id="{0C75F943-2F16-AFC4-B607-7309C8609957}"/>
              </a:ext>
            </a:extLst>
          </p:cNvPr>
          <p:cNvSpPr>
            <a:spLocks noGrp="1"/>
          </p:cNvSpPr>
          <p:nvPr>
            <p:ph type="subTitle" idx="1" hasCustomPrompt="1"/>
            <p:custDataLst>
              <p:tags r:id="rId6"/>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Tree>
    <p:extLst>
      <p:ext uri="{BB962C8B-B14F-4D97-AF65-F5344CB8AC3E}">
        <p14:creationId xmlns:p14="http://schemas.microsoft.com/office/powerpoint/2010/main" val="14100306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Empty jaune">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48684DB6-320C-4E95-A29C-791B412C8164}"/>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pic>
        <p:nvPicPr>
          <p:cNvPr id="10" name="Image 9">
            <a:extLst>
              <a:ext uri="{FF2B5EF4-FFF2-40B4-BE49-F238E27FC236}">
                <a16:creationId xmlns:a16="http://schemas.microsoft.com/office/drawing/2014/main" id="{ADAC74C6-FE2B-7E11-EE0C-684CB13FB86F}"/>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1C8EC3D4-E8F6-7FCD-BB4E-5EB1E37E0AE0}"/>
              </a:ext>
            </a:extLst>
          </p:cNvPr>
          <p:cNvGrpSpPr/>
          <p:nvPr userDrawn="1"/>
        </p:nvGrpSpPr>
        <p:grpSpPr>
          <a:xfrm rot="5400000">
            <a:off x="-146172" y="2823946"/>
            <a:ext cx="4742323" cy="4449979"/>
            <a:chOff x="6373946" y="668483"/>
            <a:chExt cx="4742323" cy="4449979"/>
          </a:xfrm>
          <a:solidFill>
            <a:schemeClr val="bg1">
              <a:lumMod val="95000"/>
              <a:alpha val="65000"/>
            </a:schemeClr>
          </a:solidFill>
        </p:grpSpPr>
        <p:sp>
          <p:nvSpPr>
            <p:cNvPr id="3" name="Pie 2">
              <a:extLst>
                <a:ext uri="{FF2B5EF4-FFF2-40B4-BE49-F238E27FC236}">
                  <a16:creationId xmlns:a16="http://schemas.microsoft.com/office/drawing/2014/main" id="{8200DBE0-E46A-6715-D4F0-F9B2F0E84F0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08873ED8-37E2-3910-0220-56A6EA09EC9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3C22348B-3B70-AF75-30ED-7F41B43279F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Oval 7">
              <a:extLst>
                <a:ext uri="{FF2B5EF4-FFF2-40B4-BE49-F238E27FC236}">
                  <a16:creationId xmlns:a16="http://schemas.microsoft.com/office/drawing/2014/main" id="{D227DB42-7266-9D3C-8F49-3AA78A1A7C7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5DE45F57-12D5-C714-BC98-7EA1B711F55B}"/>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FA42A324-8DEF-7DD7-F766-ADF5E0F6CC95}"/>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Pie 12">
              <a:extLst>
                <a:ext uri="{FF2B5EF4-FFF2-40B4-BE49-F238E27FC236}">
                  <a16:creationId xmlns:a16="http://schemas.microsoft.com/office/drawing/2014/main" id="{703AA4FC-CD75-09AA-6630-AB42BED0224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54FF290A-A59D-9CA1-EBF3-2C7F77606932}"/>
                </a:ext>
              </a:extLst>
            </p:cNvPr>
            <p:cNvSpPr/>
            <p:nvPr userDrawn="1"/>
          </p:nvSpPr>
          <p:spPr>
            <a:xfrm>
              <a:off x="6373946" y="4509551"/>
              <a:ext cx="608911" cy="608911"/>
            </a:xfrm>
            <a:prstGeom prst="ellipse">
              <a:avLst/>
            </a:prstGeom>
            <a:solidFill>
              <a:srgbClr val="FFB6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D726C25-6B1B-8FD0-77B1-67223F9B1CF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ie 15">
              <a:extLst>
                <a:ext uri="{FF2B5EF4-FFF2-40B4-BE49-F238E27FC236}">
                  <a16:creationId xmlns:a16="http://schemas.microsoft.com/office/drawing/2014/main" id="{ECDA25A0-5055-1FD2-FEAA-23C276C3AEAF}"/>
                </a:ext>
              </a:extLst>
            </p:cNvPr>
            <p:cNvSpPr/>
            <p:nvPr userDrawn="1"/>
          </p:nvSpPr>
          <p:spPr>
            <a:xfrm>
              <a:off x="9384839" y="1603601"/>
              <a:ext cx="1154287" cy="1154287"/>
            </a:xfrm>
            <a:prstGeom prst="pie">
              <a:avLst>
                <a:gd name="adj1" fmla="val 10799997"/>
                <a:gd name="adj2" fmla="val 16200000"/>
              </a:avLst>
            </a:prstGeom>
            <a:solidFill>
              <a:srgbClr val="FFB6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C114D494-500A-98D9-9DAE-E5ADABF1AE23}"/>
                </a:ext>
              </a:extLst>
            </p:cNvPr>
            <p:cNvSpPr/>
            <p:nvPr userDrawn="1"/>
          </p:nvSpPr>
          <p:spPr>
            <a:xfrm>
              <a:off x="8796829" y="333724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Pie 17">
              <a:extLst>
                <a:ext uri="{FF2B5EF4-FFF2-40B4-BE49-F238E27FC236}">
                  <a16:creationId xmlns:a16="http://schemas.microsoft.com/office/drawing/2014/main" id="{C02810C6-14A4-C6E9-4B67-946DFF3420BB}"/>
                </a:ext>
              </a:extLst>
            </p:cNvPr>
            <p:cNvSpPr/>
            <p:nvPr userDrawn="1"/>
          </p:nvSpPr>
          <p:spPr>
            <a:xfrm>
              <a:off x="8223012" y="3937579"/>
              <a:ext cx="1154287" cy="1154287"/>
            </a:xfrm>
            <a:prstGeom prst="pie">
              <a:avLst>
                <a:gd name="adj1" fmla="val 10799997"/>
                <a:gd name="adj2" fmla="val 16200000"/>
              </a:avLst>
            </a:prstGeom>
            <a:solidFill>
              <a:srgbClr val="FFB6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Pie 18">
              <a:extLst>
                <a:ext uri="{FF2B5EF4-FFF2-40B4-BE49-F238E27FC236}">
                  <a16:creationId xmlns:a16="http://schemas.microsoft.com/office/drawing/2014/main" id="{03DD7A30-0FEF-026A-6B0B-827BC7B909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5B5C55C6-FF61-806C-7FEB-3E83982DBA64}"/>
                </a:ext>
              </a:extLst>
            </p:cNvPr>
            <p:cNvSpPr/>
            <p:nvPr userDrawn="1"/>
          </p:nvSpPr>
          <p:spPr>
            <a:xfrm>
              <a:off x="9961982" y="3317821"/>
              <a:ext cx="1154287" cy="1154287"/>
            </a:xfrm>
            <a:prstGeom prst="pie">
              <a:avLst>
                <a:gd name="adj1" fmla="val 10799997"/>
                <a:gd name="adj2" fmla="val 16200000"/>
              </a:avLst>
            </a:prstGeom>
            <a:solidFill>
              <a:srgbClr val="FFB6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FB24FB3-38E1-3F11-055B-37A161D77F87}"/>
                </a:ext>
              </a:extLst>
            </p:cNvPr>
            <p:cNvSpPr/>
            <p:nvPr userDrawn="1"/>
          </p:nvSpPr>
          <p:spPr>
            <a:xfrm>
              <a:off x="9386672" y="333687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2" name="Image 6">
            <a:extLst>
              <a:ext uri="{FF2B5EF4-FFF2-40B4-BE49-F238E27FC236}">
                <a16:creationId xmlns:a16="http://schemas.microsoft.com/office/drawing/2014/main" id="{D65D2C32-1C2D-6AC1-A54A-D3AC7038662E}"/>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23" name="Slide Number">
            <a:extLst>
              <a:ext uri="{FF2B5EF4-FFF2-40B4-BE49-F238E27FC236}">
                <a16:creationId xmlns:a16="http://schemas.microsoft.com/office/drawing/2014/main" id="{020D5CAF-ACE1-6043-EE7A-BA7350E77A49}"/>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2450593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u pleine page sans sous titre">
    <p:spTree>
      <p:nvGrpSpPr>
        <p:cNvPr id="1" name=""/>
        <p:cNvGrpSpPr/>
        <p:nvPr/>
      </p:nvGrpSpPr>
      <p:grpSpPr>
        <a:xfrm>
          <a:off x="0" y="0"/>
          <a:ext cx="0" cy="0"/>
          <a:chOff x="0" y="0"/>
          <a:chExt cx="0" cy="0"/>
        </a:xfrm>
      </p:grpSpPr>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1"/>
            </p:custDataLst>
          </p:nvPr>
        </p:nvSpPr>
        <p:spPr>
          <a:xfrm>
            <a:off x="554736" y="175171"/>
            <a:ext cx="11082528" cy="989512"/>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LogoText">
            <a:extLst>
              <a:ext uri="{FF2B5EF4-FFF2-40B4-BE49-F238E27FC236}">
                <a16:creationId xmlns:a16="http://schemas.microsoft.com/office/drawing/2014/main" id="{2F29CC78-52FA-48EA-D067-C377DB992CA4}"/>
              </a:ext>
            </a:extLst>
          </p:cNvPr>
          <p:cNvSpPr txBox="1"/>
          <p:nvPr userDrawn="1">
            <p:custDataLst>
              <p:tags r:id="rId3"/>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Slide Number">
            <a:extLst>
              <a:ext uri="{FF2B5EF4-FFF2-40B4-BE49-F238E27FC236}">
                <a16:creationId xmlns:a16="http://schemas.microsoft.com/office/drawing/2014/main" id="{1086A379-29CB-2EC4-091A-4BB5FFB9246E}"/>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7" name="Image 6">
            <a:extLst>
              <a:ext uri="{FF2B5EF4-FFF2-40B4-BE49-F238E27FC236}">
                <a16:creationId xmlns:a16="http://schemas.microsoft.com/office/drawing/2014/main" id="{8B3DE813-5EF7-000B-44F8-D370260C99F1}"/>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grpSp>
        <p:nvGrpSpPr>
          <p:cNvPr id="3" name="Group 2">
            <a:extLst>
              <a:ext uri="{FF2B5EF4-FFF2-40B4-BE49-F238E27FC236}">
                <a16:creationId xmlns:a16="http://schemas.microsoft.com/office/drawing/2014/main" id="{996691E3-09B6-CF75-50AA-862A830464A4}"/>
              </a:ext>
            </a:extLst>
          </p:cNvPr>
          <p:cNvGrpSpPr/>
          <p:nvPr userDrawn="1"/>
        </p:nvGrpSpPr>
        <p:grpSpPr>
          <a:xfrm>
            <a:off x="7999140" y="3893439"/>
            <a:ext cx="4201035" cy="2964561"/>
            <a:chOff x="6373946" y="2153901"/>
            <a:chExt cx="4201035" cy="2964561"/>
          </a:xfrm>
          <a:solidFill>
            <a:schemeClr val="bg1">
              <a:lumMod val="95000"/>
              <a:alpha val="19974"/>
            </a:schemeClr>
          </a:solidFill>
        </p:grpSpPr>
        <p:sp>
          <p:nvSpPr>
            <p:cNvPr id="5" name="Oval 4">
              <a:extLst>
                <a:ext uri="{FF2B5EF4-FFF2-40B4-BE49-F238E27FC236}">
                  <a16:creationId xmlns:a16="http://schemas.microsoft.com/office/drawing/2014/main" id="{2FCBB959-ABE2-C11F-7F34-F3C4D7053957}"/>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80133C7F-C736-1717-421A-7C0DFEC64600}"/>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7FCBDD76-5F74-AAD9-A996-F2328BEDD57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B799E012-B563-BC51-A99B-64C7BFA80698}"/>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Oval 8">
              <a:extLst>
                <a:ext uri="{FF2B5EF4-FFF2-40B4-BE49-F238E27FC236}">
                  <a16:creationId xmlns:a16="http://schemas.microsoft.com/office/drawing/2014/main" id="{15F1AAEE-344F-22AA-781A-D897693F5D2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B54B0D14-980E-C966-8D24-4F104883145A}"/>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BD396A52-65DA-EE95-57BA-DBC492B8ABA0}"/>
                </a:ext>
              </a:extLst>
            </p:cNvPr>
            <p:cNvSpPr/>
            <p:nvPr/>
          </p:nvSpPr>
          <p:spPr>
            <a:xfrm rot="16200000">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Pie 14">
              <a:extLst>
                <a:ext uri="{FF2B5EF4-FFF2-40B4-BE49-F238E27FC236}">
                  <a16:creationId xmlns:a16="http://schemas.microsoft.com/office/drawing/2014/main" id="{115581C9-7DA9-CE90-CB29-34A547F416DC}"/>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Oval 18">
              <a:extLst>
                <a:ext uri="{FF2B5EF4-FFF2-40B4-BE49-F238E27FC236}">
                  <a16:creationId xmlns:a16="http://schemas.microsoft.com/office/drawing/2014/main" id="{E2BE0F35-F301-5D69-15F2-04BC8C5A6ACA}"/>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AF99A79C-7940-FC25-8984-940842462DD0}"/>
                </a:ext>
              </a:extLst>
            </p:cNvPr>
            <p:cNvSpPr/>
            <p:nvPr userDrawn="1"/>
          </p:nvSpPr>
          <p:spPr>
            <a:xfrm>
              <a:off x="9957895" y="21539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ie 20">
              <a:extLst>
                <a:ext uri="{FF2B5EF4-FFF2-40B4-BE49-F238E27FC236}">
                  <a16:creationId xmlns:a16="http://schemas.microsoft.com/office/drawing/2014/main" id="{D233D8F6-29E7-013A-0271-1D99525E49AD}"/>
                </a:ext>
              </a:extLst>
            </p:cNvPr>
            <p:cNvSpPr/>
            <p:nvPr userDrawn="1"/>
          </p:nvSpPr>
          <p:spPr>
            <a:xfrm>
              <a:off x="9384839" y="27590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CBC9F277-CA71-E6E7-DA87-662E7FE6359B}"/>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1698334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Empty bleu">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48684DB6-320C-4E95-A29C-791B412C8164}"/>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pic>
        <p:nvPicPr>
          <p:cNvPr id="10" name="Image 9">
            <a:extLst>
              <a:ext uri="{FF2B5EF4-FFF2-40B4-BE49-F238E27FC236}">
                <a16:creationId xmlns:a16="http://schemas.microsoft.com/office/drawing/2014/main" id="{ADAC74C6-FE2B-7E11-EE0C-684CB13FB86F}"/>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1C8EC3D4-E8F6-7FCD-BB4E-5EB1E37E0AE0}"/>
              </a:ext>
            </a:extLst>
          </p:cNvPr>
          <p:cNvGrpSpPr/>
          <p:nvPr userDrawn="1"/>
        </p:nvGrpSpPr>
        <p:grpSpPr>
          <a:xfrm rot="5400000">
            <a:off x="-146172" y="2823946"/>
            <a:ext cx="4742323" cy="4449979"/>
            <a:chOff x="6373946" y="668483"/>
            <a:chExt cx="4742323" cy="4449979"/>
          </a:xfrm>
          <a:solidFill>
            <a:schemeClr val="bg1">
              <a:lumMod val="95000"/>
              <a:alpha val="65000"/>
            </a:schemeClr>
          </a:solidFill>
        </p:grpSpPr>
        <p:sp>
          <p:nvSpPr>
            <p:cNvPr id="3" name="Pie 2">
              <a:extLst>
                <a:ext uri="{FF2B5EF4-FFF2-40B4-BE49-F238E27FC236}">
                  <a16:creationId xmlns:a16="http://schemas.microsoft.com/office/drawing/2014/main" id="{8200DBE0-E46A-6715-D4F0-F9B2F0E84F0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08873ED8-37E2-3910-0220-56A6EA09EC9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3C22348B-3B70-AF75-30ED-7F41B43279F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Oval 7">
              <a:extLst>
                <a:ext uri="{FF2B5EF4-FFF2-40B4-BE49-F238E27FC236}">
                  <a16:creationId xmlns:a16="http://schemas.microsoft.com/office/drawing/2014/main" id="{D227DB42-7266-9D3C-8F49-3AA78A1A7C7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5DE45F57-12D5-C714-BC98-7EA1B711F55B}"/>
                </a:ext>
              </a:extLst>
            </p:cNvPr>
            <p:cNvSpPr/>
            <p:nvPr/>
          </p:nvSpPr>
          <p:spPr>
            <a:xfrm>
              <a:off x="8773880" y="2757888"/>
              <a:ext cx="608911" cy="608911"/>
            </a:xfrm>
            <a:prstGeom prst="ellipse">
              <a:avLst/>
            </a:prstGeom>
            <a:solidFill>
              <a:srgbClr val="000F9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solidFill>
                  <a:schemeClr val="tx1"/>
                </a:solidFill>
              </a:endParaRPr>
            </a:p>
          </p:txBody>
        </p:sp>
        <p:sp>
          <p:nvSpPr>
            <p:cNvPr id="12" name="Pie 11">
              <a:extLst>
                <a:ext uri="{FF2B5EF4-FFF2-40B4-BE49-F238E27FC236}">
                  <a16:creationId xmlns:a16="http://schemas.microsoft.com/office/drawing/2014/main" id="{FA42A324-8DEF-7DD7-F766-ADF5E0F6CC95}"/>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Pie 12">
              <a:extLst>
                <a:ext uri="{FF2B5EF4-FFF2-40B4-BE49-F238E27FC236}">
                  <a16:creationId xmlns:a16="http://schemas.microsoft.com/office/drawing/2014/main" id="{703AA4FC-CD75-09AA-6630-AB42BED02242}"/>
                </a:ext>
              </a:extLst>
            </p:cNvPr>
            <p:cNvSpPr/>
            <p:nvPr userDrawn="1"/>
          </p:nvSpPr>
          <p:spPr>
            <a:xfrm>
              <a:off x="7023497" y="3937579"/>
              <a:ext cx="1154287" cy="1154287"/>
            </a:xfrm>
            <a:prstGeom prst="pie">
              <a:avLst>
                <a:gd name="adj1" fmla="val 10799997"/>
                <a:gd name="adj2" fmla="val 16200000"/>
              </a:avLst>
            </a:prstGeom>
            <a:solidFill>
              <a:srgbClr val="000F9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54FF290A-A59D-9CA1-EBF3-2C7F7760693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D726C25-6B1B-8FD0-77B1-67223F9B1CF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ie 15">
              <a:extLst>
                <a:ext uri="{FF2B5EF4-FFF2-40B4-BE49-F238E27FC236}">
                  <a16:creationId xmlns:a16="http://schemas.microsoft.com/office/drawing/2014/main" id="{ECDA25A0-5055-1FD2-FEAA-23C276C3AEAF}"/>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C114D494-500A-98D9-9DAE-E5ADABF1AE23}"/>
                </a:ext>
              </a:extLst>
            </p:cNvPr>
            <p:cNvSpPr/>
            <p:nvPr userDrawn="1"/>
          </p:nvSpPr>
          <p:spPr>
            <a:xfrm>
              <a:off x="8796829" y="333724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Pie 17">
              <a:extLst>
                <a:ext uri="{FF2B5EF4-FFF2-40B4-BE49-F238E27FC236}">
                  <a16:creationId xmlns:a16="http://schemas.microsoft.com/office/drawing/2014/main" id="{C02810C6-14A4-C6E9-4B67-946DFF3420BB}"/>
                </a:ext>
              </a:extLst>
            </p:cNvPr>
            <p:cNvSpPr/>
            <p:nvPr userDrawn="1"/>
          </p:nvSpPr>
          <p:spPr>
            <a:xfrm>
              <a:off x="8223012"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Pie 18">
              <a:extLst>
                <a:ext uri="{FF2B5EF4-FFF2-40B4-BE49-F238E27FC236}">
                  <a16:creationId xmlns:a16="http://schemas.microsoft.com/office/drawing/2014/main" id="{03DD7A30-0FEF-026A-6B0B-827BC7B90982}"/>
                </a:ext>
              </a:extLst>
            </p:cNvPr>
            <p:cNvSpPr/>
            <p:nvPr userDrawn="1"/>
          </p:nvSpPr>
          <p:spPr>
            <a:xfrm rot="5400000">
              <a:off x="9405285" y="2193447"/>
              <a:ext cx="1154287" cy="1154287"/>
            </a:xfrm>
            <a:prstGeom prst="pie">
              <a:avLst>
                <a:gd name="adj1" fmla="val 10799997"/>
                <a:gd name="adj2" fmla="val 16200000"/>
              </a:avLst>
            </a:prstGeom>
            <a:solidFill>
              <a:srgbClr val="000F9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solidFill>
                  <a:schemeClr val="tx1"/>
                </a:solidFill>
              </a:endParaRPr>
            </a:p>
          </p:txBody>
        </p:sp>
        <p:sp>
          <p:nvSpPr>
            <p:cNvPr id="20" name="Pie 19">
              <a:extLst>
                <a:ext uri="{FF2B5EF4-FFF2-40B4-BE49-F238E27FC236}">
                  <a16:creationId xmlns:a16="http://schemas.microsoft.com/office/drawing/2014/main" id="{5B5C55C6-FF61-806C-7FEB-3E83982DBA64}"/>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FB24FB3-38E1-3F11-055B-37A161D77F87}"/>
                </a:ext>
              </a:extLst>
            </p:cNvPr>
            <p:cNvSpPr/>
            <p:nvPr userDrawn="1"/>
          </p:nvSpPr>
          <p:spPr>
            <a:xfrm>
              <a:off x="9386672" y="333687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2" name="Image 6">
            <a:extLst>
              <a:ext uri="{FF2B5EF4-FFF2-40B4-BE49-F238E27FC236}">
                <a16:creationId xmlns:a16="http://schemas.microsoft.com/office/drawing/2014/main" id="{D65D2C32-1C2D-6AC1-A54A-D3AC7038662E}"/>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23" name="Slide Number">
            <a:extLst>
              <a:ext uri="{FF2B5EF4-FFF2-40B4-BE49-F238E27FC236}">
                <a16:creationId xmlns:a16="http://schemas.microsoft.com/office/drawing/2014/main" id="{020D5CAF-ACE1-6043-EE7A-BA7350E77A49}"/>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3446691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Empty turquoise">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48684DB6-320C-4E95-A29C-791B412C8164}"/>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pic>
        <p:nvPicPr>
          <p:cNvPr id="10" name="Image 9">
            <a:extLst>
              <a:ext uri="{FF2B5EF4-FFF2-40B4-BE49-F238E27FC236}">
                <a16:creationId xmlns:a16="http://schemas.microsoft.com/office/drawing/2014/main" id="{ADAC74C6-FE2B-7E11-EE0C-684CB13FB86F}"/>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1C8EC3D4-E8F6-7FCD-BB4E-5EB1E37E0AE0}"/>
              </a:ext>
            </a:extLst>
          </p:cNvPr>
          <p:cNvGrpSpPr/>
          <p:nvPr userDrawn="1"/>
        </p:nvGrpSpPr>
        <p:grpSpPr>
          <a:xfrm rot="5400000">
            <a:off x="-146172" y="2823946"/>
            <a:ext cx="4742323" cy="4449979"/>
            <a:chOff x="6373946" y="668483"/>
            <a:chExt cx="4742323" cy="4449979"/>
          </a:xfrm>
          <a:solidFill>
            <a:schemeClr val="bg1">
              <a:lumMod val="95000"/>
              <a:alpha val="65000"/>
            </a:schemeClr>
          </a:solidFill>
        </p:grpSpPr>
        <p:sp>
          <p:nvSpPr>
            <p:cNvPr id="3" name="Pie 2">
              <a:extLst>
                <a:ext uri="{FF2B5EF4-FFF2-40B4-BE49-F238E27FC236}">
                  <a16:creationId xmlns:a16="http://schemas.microsoft.com/office/drawing/2014/main" id="{8200DBE0-E46A-6715-D4F0-F9B2F0E84F0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08873ED8-37E2-3910-0220-56A6EA09EC9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3C22348B-3B70-AF75-30ED-7F41B43279F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Oval 7">
              <a:extLst>
                <a:ext uri="{FF2B5EF4-FFF2-40B4-BE49-F238E27FC236}">
                  <a16:creationId xmlns:a16="http://schemas.microsoft.com/office/drawing/2014/main" id="{D227DB42-7266-9D3C-8F49-3AA78A1A7C7C}"/>
                </a:ext>
              </a:extLst>
            </p:cNvPr>
            <p:cNvSpPr/>
            <p:nvPr/>
          </p:nvSpPr>
          <p:spPr>
            <a:xfrm>
              <a:off x="7613466" y="4509551"/>
              <a:ext cx="608911" cy="608911"/>
            </a:xfrm>
            <a:prstGeom prst="ellipse">
              <a:avLst/>
            </a:prstGeom>
            <a:solidFill>
              <a:srgbClr val="00C4B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1" name="Oval 10">
              <a:extLst>
                <a:ext uri="{FF2B5EF4-FFF2-40B4-BE49-F238E27FC236}">
                  <a16:creationId xmlns:a16="http://schemas.microsoft.com/office/drawing/2014/main" id="{5DE45F57-12D5-C714-BC98-7EA1B711F55B}"/>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FA42A324-8DEF-7DD7-F766-ADF5E0F6CC95}"/>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Pie 12">
              <a:extLst>
                <a:ext uri="{FF2B5EF4-FFF2-40B4-BE49-F238E27FC236}">
                  <a16:creationId xmlns:a16="http://schemas.microsoft.com/office/drawing/2014/main" id="{703AA4FC-CD75-09AA-6630-AB42BED0224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54FF290A-A59D-9CA1-EBF3-2C7F7760693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D726C25-6B1B-8FD0-77B1-67223F9B1CFB}"/>
                </a:ext>
              </a:extLst>
            </p:cNvPr>
            <p:cNvSpPr/>
            <p:nvPr userDrawn="1"/>
          </p:nvSpPr>
          <p:spPr>
            <a:xfrm>
              <a:off x="9957895" y="668483"/>
              <a:ext cx="608911" cy="608911"/>
            </a:xfrm>
            <a:prstGeom prst="ellipse">
              <a:avLst/>
            </a:prstGeom>
            <a:solidFill>
              <a:srgbClr val="00C4B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ie 15">
              <a:extLst>
                <a:ext uri="{FF2B5EF4-FFF2-40B4-BE49-F238E27FC236}">
                  <a16:creationId xmlns:a16="http://schemas.microsoft.com/office/drawing/2014/main" id="{ECDA25A0-5055-1FD2-FEAA-23C276C3AEAF}"/>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C114D494-500A-98D9-9DAE-E5ADABF1AE23}"/>
                </a:ext>
              </a:extLst>
            </p:cNvPr>
            <p:cNvSpPr/>
            <p:nvPr userDrawn="1"/>
          </p:nvSpPr>
          <p:spPr>
            <a:xfrm>
              <a:off x="8796829" y="333724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Pie 17">
              <a:extLst>
                <a:ext uri="{FF2B5EF4-FFF2-40B4-BE49-F238E27FC236}">
                  <a16:creationId xmlns:a16="http://schemas.microsoft.com/office/drawing/2014/main" id="{C02810C6-14A4-C6E9-4B67-946DFF3420BB}"/>
                </a:ext>
              </a:extLst>
            </p:cNvPr>
            <p:cNvSpPr/>
            <p:nvPr userDrawn="1"/>
          </p:nvSpPr>
          <p:spPr>
            <a:xfrm>
              <a:off x="8223012" y="3937579"/>
              <a:ext cx="1154287" cy="1154287"/>
            </a:xfrm>
            <a:prstGeom prst="pie">
              <a:avLst>
                <a:gd name="adj1" fmla="val 10799997"/>
                <a:gd name="adj2" fmla="val 16200000"/>
              </a:avLst>
            </a:prstGeom>
            <a:solidFill>
              <a:srgbClr val="00C4B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19" name="Pie 18">
              <a:extLst>
                <a:ext uri="{FF2B5EF4-FFF2-40B4-BE49-F238E27FC236}">
                  <a16:creationId xmlns:a16="http://schemas.microsoft.com/office/drawing/2014/main" id="{03DD7A30-0FEF-026A-6B0B-827BC7B909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5B5C55C6-FF61-806C-7FEB-3E83982DBA64}"/>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FB24FB3-38E1-3F11-055B-37A161D77F87}"/>
                </a:ext>
              </a:extLst>
            </p:cNvPr>
            <p:cNvSpPr/>
            <p:nvPr userDrawn="1"/>
          </p:nvSpPr>
          <p:spPr>
            <a:xfrm>
              <a:off x="9386672" y="3336871"/>
              <a:ext cx="1154287" cy="1154287"/>
            </a:xfrm>
            <a:prstGeom prst="pie">
              <a:avLst>
                <a:gd name="adj1" fmla="val 10799997"/>
                <a:gd name="adj2" fmla="val 16200000"/>
              </a:avLst>
            </a:prstGeom>
            <a:solidFill>
              <a:srgbClr val="00C4B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p>
          </p:txBody>
        </p:sp>
      </p:grpSp>
      <p:pic>
        <p:nvPicPr>
          <p:cNvPr id="22" name="Image 6">
            <a:extLst>
              <a:ext uri="{FF2B5EF4-FFF2-40B4-BE49-F238E27FC236}">
                <a16:creationId xmlns:a16="http://schemas.microsoft.com/office/drawing/2014/main" id="{D65D2C32-1C2D-6AC1-A54A-D3AC7038662E}"/>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23" name="Slide Number">
            <a:extLst>
              <a:ext uri="{FF2B5EF4-FFF2-40B4-BE49-F238E27FC236}">
                <a16:creationId xmlns:a16="http://schemas.microsoft.com/office/drawing/2014/main" id="{020D5CAF-ACE1-6043-EE7A-BA7350E77A49}"/>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40203852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mpty orange">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48684DB6-320C-4E95-A29C-791B412C8164}"/>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pic>
        <p:nvPicPr>
          <p:cNvPr id="10" name="Image 9">
            <a:extLst>
              <a:ext uri="{FF2B5EF4-FFF2-40B4-BE49-F238E27FC236}">
                <a16:creationId xmlns:a16="http://schemas.microsoft.com/office/drawing/2014/main" id="{ADAC74C6-FE2B-7E11-EE0C-684CB13FB86F}"/>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1C8EC3D4-E8F6-7FCD-BB4E-5EB1E37E0AE0}"/>
              </a:ext>
            </a:extLst>
          </p:cNvPr>
          <p:cNvGrpSpPr/>
          <p:nvPr userDrawn="1"/>
        </p:nvGrpSpPr>
        <p:grpSpPr>
          <a:xfrm rot="5400000">
            <a:off x="-146172" y="2823946"/>
            <a:ext cx="4742323" cy="4449979"/>
            <a:chOff x="6373946" y="668483"/>
            <a:chExt cx="4742323" cy="4449979"/>
          </a:xfrm>
          <a:solidFill>
            <a:schemeClr val="bg1">
              <a:lumMod val="95000"/>
              <a:alpha val="65000"/>
            </a:schemeClr>
          </a:solidFill>
        </p:grpSpPr>
        <p:sp>
          <p:nvSpPr>
            <p:cNvPr id="3" name="Pie 2">
              <a:extLst>
                <a:ext uri="{FF2B5EF4-FFF2-40B4-BE49-F238E27FC236}">
                  <a16:creationId xmlns:a16="http://schemas.microsoft.com/office/drawing/2014/main" id="{8200DBE0-E46A-6715-D4F0-F9B2F0E84F0A}"/>
                </a:ext>
              </a:extLst>
            </p:cNvPr>
            <p:cNvSpPr/>
            <p:nvPr/>
          </p:nvSpPr>
          <p:spPr>
            <a:xfrm rot="16200000">
              <a:off x="8811783" y="3937581"/>
              <a:ext cx="1154287" cy="1154287"/>
            </a:xfrm>
            <a:prstGeom prst="pie">
              <a:avLst>
                <a:gd name="adj1" fmla="val 10799997"/>
                <a:gd name="adj2" fmla="val 16200000"/>
              </a:avLst>
            </a:prstGeom>
            <a:solidFill>
              <a:srgbClr val="FE51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solidFill>
                  <a:schemeClr val="tx1"/>
                </a:solidFill>
              </a:endParaRPr>
            </a:p>
          </p:txBody>
        </p:sp>
        <p:sp>
          <p:nvSpPr>
            <p:cNvPr id="4" name="Pie 3">
              <a:extLst>
                <a:ext uri="{FF2B5EF4-FFF2-40B4-BE49-F238E27FC236}">
                  <a16:creationId xmlns:a16="http://schemas.microsoft.com/office/drawing/2014/main" id="{08873ED8-37E2-3910-0220-56A6EA09EC9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3C22348B-3B70-AF75-30ED-7F41B43279F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Oval 7">
              <a:extLst>
                <a:ext uri="{FF2B5EF4-FFF2-40B4-BE49-F238E27FC236}">
                  <a16:creationId xmlns:a16="http://schemas.microsoft.com/office/drawing/2014/main" id="{D227DB42-7266-9D3C-8F49-3AA78A1A7C7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5DE45F57-12D5-C714-BC98-7EA1B711F55B}"/>
                </a:ext>
              </a:extLst>
            </p:cNvPr>
            <p:cNvSpPr/>
            <p:nvPr/>
          </p:nvSpPr>
          <p:spPr>
            <a:xfrm>
              <a:off x="8773880" y="2757888"/>
              <a:ext cx="608911" cy="608911"/>
            </a:xfrm>
            <a:prstGeom prst="ellipse">
              <a:avLst/>
            </a:prstGeom>
            <a:solidFill>
              <a:srgbClr val="FE51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solidFill>
                  <a:schemeClr val="tx1"/>
                </a:solidFill>
              </a:endParaRPr>
            </a:p>
          </p:txBody>
        </p:sp>
        <p:sp>
          <p:nvSpPr>
            <p:cNvPr id="12" name="Pie 11">
              <a:extLst>
                <a:ext uri="{FF2B5EF4-FFF2-40B4-BE49-F238E27FC236}">
                  <a16:creationId xmlns:a16="http://schemas.microsoft.com/office/drawing/2014/main" id="{FA42A324-8DEF-7DD7-F766-ADF5E0F6CC95}"/>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Pie 12">
              <a:extLst>
                <a:ext uri="{FF2B5EF4-FFF2-40B4-BE49-F238E27FC236}">
                  <a16:creationId xmlns:a16="http://schemas.microsoft.com/office/drawing/2014/main" id="{703AA4FC-CD75-09AA-6630-AB42BED02242}"/>
                </a:ext>
              </a:extLst>
            </p:cNvPr>
            <p:cNvSpPr/>
            <p:nvPr userDrawn="1"/>
          </p:nvSpPr>
          <p:spPr>
            <a:xfrm>
              <a:off x="7023497" y="3937579"/>
              <a:ext cx="1154287" cy="1154287"/>
            </a:xfrm>
            <a:prstGeom prst="pie">
              <a:avLst>
                <a:gd name="adj1" fmla="val 10799997"/>
                <a:gd name="adj2" fmla="val 16200000"/>
              </a:avLst>
            </a:prstGeom>
            <a:solidFill>
              <a:srgbClr val="FE51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54FF290A-A59D-9CA1-EBF3-2C7F7760693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D726C25-6B1B-8FD0-77B1-67223F9B1CFB}"/>
                </a:ext>
              </a:extLst>
            </p:cNvPr>
            <p:cNvSpPr/>
            <p:nvPr userDrawn="1"/>
          </p:nvSpPr>
          <p:spPr>
            <a:xfrm>
              <a:off x="9957895" y="668483"/>
              <a:ext cx="608911" cy="608911"/>
            </a:xfrm>
            <a:prstGeom prst="ellipse">
              <a:avLst/>
            </a:prstGeom>
            <a:solidFill>
              <a:srgbClr val="FE51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solidFill>
                  <a:schemeClr val="tx1"/>
                </a:solidFill>
              </a:endParaRPr>
            </a:p>
          </p:txBody>
        </p:sp>
        <p:sp>
          <p:nvSpPr>
            <p:cNvPr id="16" name="Pie 15">
              <a:extLst>
                <a:ext uri="{FF2B5EF4-FFF2-40B4-BE49-F238E27FC236}">
                  <a16:creationId xmlns:a16="http://schemas.microsoft.com/office/drawing/2014/main" id="{ECDA25A0-5055-1FD2-FEAA-23C276C3AEAF}"/>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C114D494-500A-98D9-9DAE-E5ADABF1AE23}"/>
                </a:ext>
              </a:extLst>
            </p:cNvPr>
            <p:cNvSpPr/>
            <p:nvPr userDrawn="1"/>
          </p:nvSpPr>
          <p:spPr>
            <a:xfrm>
              <a:off x="8796829" y="333724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Pie 17">
              <a:extLst>
                <a:ext uri="{FF2B5EF4-FFF2-40B4-BE49-F238E27FC236}">
                  <a16:creationId xmlns:a16="http://schemas.microsoft.com/office/drawing/2014/main" id="{C02810C6-14A4-C6E9-4B67-946DFF3420BB}"/>
                </a:ext>
              </a:extLst>
            </p:cNvPr>
            <p:cNvSpPr/>
            <p:nvPr userDrawn="1"/>
          </p:nvSpPr>
          <p:spPr>
            <a:xfrm>
              <a:off x="8223012"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Pie 18">
              <a:extLst>
                <a:ext uri="{FF2B5EF4-FFF2-40B4-BE49-F238E27FC236}">
                  <a16:creationId xmlns:a16="http://schemas.microsoft.com/office/drawing/2014/main" id="{03DD7A30-0FEF-026A-6B0B-827BC7B90982}"/>
                </a:ext>
              </a:extLst>
            </p:cNvPr>
            <p:cNvSpPr/>
            <p:nvPr userDrawn="1"/>
          </p:nvSpPr>
          <p:spPr>
            <a:xfrm rot="5400000">
              <a:off x="9405285" y="2193447"/>
              <a:ext cx="1154287" cy="1154287"/>
            </a:xfrm>
            <a:prstGeom prst="pie">
              <a:avLst>
                <a:gd name="adj1" fmla="val 10799997"/>
                <a:gd name="adj2" fmla="val 16200000"/>
              </a:avLst>
            </a:prstGeom>
            <a:solidFill>
              <a:srgbClr val="FE51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a:solidFill>
                  <a:schemeClr val="tx1"/>
                </a:solidFill>
              </a:endParaRPr>
            </a:p>
          </p:txBody>
        </p:sp>
        <p:sp>
          <p:nvSpPr>
            <p:cNvPr id="20" name="Pie 19">
              <a:extLst>
                <a:ext uri="{FF2B5EF4-FFF2-40B4-BE49-F238E27FC236}">
                  <a16:creationId xmlns:a16="http://schemas.microsoft.com/office/drawing/2014/main" id="{5B5C55C6-FF61-806C-7FEB-3E83982DBA64}"/>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FB24FB3-38E1-3F11-055B-37A161D77F87}"/>
                </a:ext>
              </a:extLst>
            </p:cNvPr>
            <p:cNvSpPr/>
            <p:nvPr userDrawn="1"/>
          </p:nvSpPr>
          <p:spPr>
            <a:xfrm>
              <a:off x="9386672" y="333687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2" name="Image 6">
            <a:extLst>
              <a:ext uri="{FF2B5EF4-FFF2-40B4-BE49-F238E27FC236}">
                <a16:creationId xmlns:a16="http://schemas.microsoft.com/office/drawing/2014/main" id="{D65D2C32-1C2D-6AC1-A54A-D3AC7038662E}"/>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23" name="Slide Number">
            <a:extLst>
              <a:ext uri="{FF2B5EF4-FFF2-40B4-BE49-F238E27FC236}">
                <a16:creationId xmlns:a16="http://schemas.microsoft.com/office/drawing/2014/main" id="{020D5CAF-ACE1-6043-EE7A-BA7350E77A49}"/>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13983703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Merci bleu">
    <p:bg>
      <p:bgPr>
        <a:solidFill>
          <a:srgbClr val="000F9F"/>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305738"/>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8303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sp>
        <p:nvSpPr>
          <p:cNvPr id="33" name="TextBox 32">
            <a:extLst>
              <a:ext uri="{FF2B5EF4-FFF2-40B4-BE49-F238E27FC236}">
                <a16:creationId xmlns:a16="http://schemas.microsoft.com/office/drawing/2014/main" id="{F7E83E80-85ED-DAF7-E685-4A3C14C2DF73}"/>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mn-lt"/>
                <a:cs typeface="Poppins Light" pitchFamily="2" charset="77"/>
              </a:rPr>
              <a:t>122 avenue du </a:t>
            </a:r>
            <a:r>
              <a:rPr lang="en-GB" sz="1200" err="1">
                <a:solidFill>
                  <a:schemeClr val="bg1"/>
                </a:solidFill>
                <a:latin typeface="+mn-lt"/>
                <a:cs typeface="Poppins Light" pitchFamily="2" charset="77"/>
              </a:rPr>
              <a:t>Général</a:t>
            </a:r>
            <a:r>
              <a:rPr lang="en-GB" sz="1200">
                <a:solidFill>
                  <a:schemeClr val="bg1"/>
                </a:solidFill>
                <a:latin typeface="+mn-lt"/>
                <a:cs typeface="Poppins Light" pitchFamily="2" charset="77"/>
              </a:rPr>
              <a:t> Leclerc</a:t>
            </a:r>
          </a:p>
          <a:p>
            <a:pPr>
              <a:spcBef>
                <a:spcPts val="300"/>
              </a:spcBef>
              <a:spcAft>
                <a:spcPts val="600"/>
              </a:spcAft>
            </a:pPr>
            <a:r>
              <a:rPr lang="en-GB" sz="1200">
                <a:solidFill>
                  <a:schemeClr val="bg1"/>
                </a:solidFill>
                <a:latin typeface="+mn-lt"/>
                <a:cs typeface="Poppins Light" pitchFamily="2" charset="77"/>
              </a:rPr>
              <a:t>91200 Boulogne-Billancourt</a:t>
            </a:r>
          </a:p>
          <a:p>
            <a:pPr>
              <a:spcBef>
                <a:spcPts val="300"/>
              </a:spcBef>
              <a:spcAft>
                <a:spcPts val="600"/>
              </a:spcAft>
            </a:pPr>
            <a:r>
              <a:rPr lang="en-GB" sz="1200" err="1">
                <a:solidFill>
                  <a:schemeClr val="bg1"/>
                </a:solidFill>
                <a:latin typeface="+mn-lt"/>
                <a:cs typeface="Poppins Light" pitchFamily="2" charset="77"/>
              </a:rPr>
              <a:t>www.aneo.eu</a:t>
            </a:r>
            <a:endParaRPr lang="en-US" sz="1200">
              <a:solidFill>
                <a:schemeClr val="bg1"/>
              </a:solidFill>
              <a:latin typeface="+mn-lt"/>
              <a:cs typeface="Poppins Light" pitchFamily="2" charset="77"/>
            </a:endParaRPr>
          </a:p>
          <a:p>
            <a:pPr algn="l">
              <a:spcBef>
                <a:spcPts val="300"/>
              </a:spcBef>
              <a:spcAft>
                <a:spcPts val="600"/>
              </a:spcAft>
              <a:buNone/>
            </a:pPr>
            <a:endParaRPr lang="fr-FR" sz="1600">
              <a:solidFill>
                <a:schemeClr val="bg1"/>
              </a:solidFill>
              <a:latin typeface="+mn-lt"/>
              <a:cs typeface="Poppins Light" pitchFamily="2" charset="77"/>
            </a:endParaRPr>
          </a:p>
        </p:txBody>
      </p:sp>
      <p:pic>
        <p:nvPicPr>
          <p:cNvPr id="6" name="Picture 31">
            <a:extLst>
              <a:ext uri="{FF2B5EF4-FFF2-40B4-BE49-F238E27FC236}">
                <a16:creationId xmlns:a16="http://schemas.microsoft.com/office/drawing/2014/main" id="{23920443-3B5C-469F-2EAB-9E39CA78A563}"/>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Tree>
    <p:extLst>
      <p:ext uri="{BB962C8B-B14F-4D97-AF65-F5344CB8AC3E}">
        <p14:creationId xmlns:p14="http://schemas.microsoft.com/office/powerpoint/2010/main" val="12853965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Merci orange">
    <p:bg>
      <p:bgPr>
        <a:solidFill>
          <a:srgbClr val="FFB600"/>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tx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31526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pic>
        <p:nvPicPr>
          <p:cNvPr id="3" name="Picture 31">
            <a:extLst>
              <a:ext uri="{FF2B5EF4-FFF2-40B4-BE49-F238E27FC236}">
                <a16:creationId xmlns:a16="http://schemas.microsoft.com/office/drawing/2014/main" id="{9DE0CEC1-EE1C-7337-E369-CF0F8EF7AEA3}"/>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4" name="TextBox 3">
            <a:extLst>
              <a:ext uri="{FF2B5EF4-FFF2-40B4-BE49-F238E27FC236}">
                <a16:creationId xmlns:a16="http://schemas.microsoft.com/office/drawing/2014/main" id="{CE6DF8FD-4655-3009-5C9C-42061EA4BC7C}"/>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tx1"/>
                </a:solidFill>
                <a:latin typeface="+mn-lt"/>
                <a:cs typeface="Poppins Light" pitchFamily="2" charset="77"/>
              </a:rPr>
              <a:t>122 avenue du </a:t>
            </a:r>
            <a:r>
              <a:rPr lang="en-GB" sz="1200" err="1">
                <a:solidFill>
                  <a:schemeClr val="tx1"/>
                </a:solidFill>
                <a:latin typeface="+mn-lt"/>
                <a:cs typeface="Poppins Light" pitchFamily="2" charset="77"/>
              </a:rPr>
              <a:t>Général</a:t>
            </a:r>
            <a:r>
              <a:rPr lang="en-GB" sz="1200">
                <a:solidFill>
                  <a:schemeClr val="tx1"/>
                </a:solidFill>
                <a:latin typeface="+mn-lt"/>
                <a:cs typeface="Poppins Light" pitchFamily="2" charset="77"/>
              </a:rPr>
              <a:t> Leclerc</a:t>
            </a:r>
          </a:p>
          <a:p>
            <a:pPr>
              <a:spcBef>
                <a:spcPts val="300"/>
              </a:spcBef>
              <a:spcAft>
                <a:spcPts val="600"/>
              </a:spcAft>
            </a:pPr>
            <a:r>
              <a:rPr lang="en-GB" sz="1200">
                <a:solidFill>
                  <a:schemeClr val="tx1"/>
                </a:solidFill>
                <a:latin typeface="+mn-lt"/>
                <a:cs typeface="Poppins Light" pitchFamily="2" charset="77"/>
              </a:rPr>
              <a:t>91200 Boulogne-Billancourt</a:t>
            </a:r>
          </a:p>
          <a:p>
            <a:pPr>
              <a:spcBef>
                <a:spcPts val="300"/>
              </a:spcBef>
              <a:spcAft>
                <a:spcPts val="600"/>
              </a:spcAft>
            </a:pPr>
            <a:r>
              <a:rPr lang="en-GB" sz="1200" err="1">
                <a:solidFill>
                  <a:schemeClr val="tx1"/>
                </a:solidFill>
                <a:latin typeface="+mn-lt"/>
                <a:cs typeface="Poppins Light" pitchFamily="2" charset="77"/>
              </a:rPr>
              <a:t>www.aneo.eu</a:t>
            </a:r>
            <a:endParaRPr lang="en-US" sz="1200">
              <a:solidFill>
                <a:schemeClr val="tx1"/>
              </a:solidFill>
              <a:latin typeface="+mn-lt"/>
              <a:cs typeface="Poppins Light" pitchFamily="2" charset="77"/>
            </a:endParaRPr>
          </a:p>
          <a:p>
            <a:pPr algn="l">
              <a:spcBef>
                <a:spcPts val="300"/>
              </a:spcBef>
              <a:spcAft>
                <a:spcPts val="600"/>
              </a:spcAft>
              <a:buNone/>
            </a:pPr>
            <a:endParaRPr lang="fr-FR" sz="1600">
              <a:solidFill>
                <a:schemeClr val="tx1"/>
              </a:solidFill>
              <a:latin typeface="+mn-lt"/>
              <a:cs typeface="Poppins Light" pitchFamily="2" charset="77"/>
            </a:endParaRPr>
          </a:p>
        </p:txBody>
      </p:sp>
    </p:spTree>
    <p:extLst>
      <p:ext uri="{BB962C8B-B14F-4D97-AF65-F5344CB8AC3E}">
        <p14:creationId xmlns:p14="http://schemas.microsoft.com/office/powerpoint/2010/main" val="31827959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Merci turquoise">
    <p:bg>
      <p:bgPr>
        <a:solidFill>
          <a:srgbClr val="00C4B3"/>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tx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31526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 name="TextBox 4">
            <a:extLst>
              <a:ext uri="{FF2B5EF4-FFF2-40B4-BE49-F238E27FC236}">
                <a16:creationId xmlns:a16="http://schemas.microsoft.com/office/drawing/2014/main" id="{0E43B799-0EC7-3419-4772-716F8C9A2584}"/>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tx1"/>
                </a:solidFill>
                <a:latin typeface="+mn-lt"/>
                <a:cs typeface="Poppins Light" pitchFamily="2" charset="77"/>
              </a:rPr>
              <a:t>122 avenue du general Leclerc</a:t>
            </a:r>
          </a:p>
          <a:p>
            <a:pPr>
              <a:spcBef>
                <a:spcPts val="300"/>
              </a:spcBef>
              <a:spcAft>
                <a:spcPts val="600"/>
              </a:spcAft>
            </a:pPr>
            <a:r>
              <a:rPr lang="en-GB" sz="1200">
                <a:solidFill>
                  <a:schemeClr val="tx1"/>
                </a:solidFill>
                <a:latin typeface="+mn-lt"/>
                <a:cs typeface="Poppins Light" pitchFamily="2" charset="77"/>
              </a:rPr>
              <a:t>91200 Boulogne-Billancourt</a:t>
            </a:r>
          </a:p>
          <a:p>
            <a:pPr>
              <a:spcBef>
                <a:spcPts val="300"/>
              </a:spcBef>
              <a:spcAft>
                <a:spcPts val="600"/>
              </a:spcAft>
            </a:pPr>
            <a:r>
              <a:rPr lang="en-GB" sz="1200" err="1">
                <a:solidFill>
                  <a:schemeClr val="tx1"/>
                </a:solidFill>
                <a:latin typeface="+mn-lt"/>
                <a:cs typeface="Poppins Light" pitchFamily="2" charset="77"/>
              </a:rPr>
              <a:t>www.aneo.eu</a:t>
            </a:r>
            <a:endParaRPr lang="en-US" sz="1200">
              <a:solidFill>
                <a:schemeClr val="tx1"/>
              </a:solidFill>
              <a:latin typeface="+mn-lt"/>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B91E6444-6B82-CCFC-88C3-AABEA924940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Tree>
    <p:extLst>
      <p:ext uri="{BB962C8B-B14F-4D97-AF65-F5344CB8AC3E}">
        <p14:creationId xmlns:p14="http://schemas.microsoft.com/office/powerpoint/2010/main" val="1635684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Merci rouge">
    <p:bg>
      <p:bgPr>
        <a:solidFill>
          <a:schemeClr val="accent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tx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31526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pic>
        <p:nvPicPr>
          <p:cNvPr id="32" name="Picture 31">
            <a:extLst>
              <a:ext uri="{FF2B5EF4-FFF2-40B4-BE49-F238E27FC236}">
                <a16:creationId xmlns:a16="http://schemas.microsoft.com/office/drawing/2014/main" id="{FF4132B6-6FE3-CDD9-0BC9-7C08BEDB921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34" name="TextBox 33">
            <a:extLst>
              <a:ext uri="{FF2B5EF4-FFF2-40B4-BE49-F238E27FC236}">
                <a16:creationId xmlns:a16="http://schemas.microsoft.com/office/drawing/2014/main" id="{E85CE634-2D91-5BCA-D0D6-801652449FC1}"/>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tx1"/>
                </a:solidFill>
                <a:latin typeface="+mn-lt"/>
                <a:cs typeface="Poppins Light" pitchFamily="2" charset="77"/>
              </a:rPr>
              <a:t>122 avenue du </a:t>
            </a:r>
            <a:r>
              <a:rPr lang="en-GB" sz="1200" err="1">
                <a:solidFill>
                  <a:schemeClr val="tx1"/>
                </a:solidFill>
                <a:latin typeface="+mn-lt"/>
                <a:cs typeface="Poppins Light" pitchFamily="2" charset="77"/>
              </a:rPr>
              <a:t>Général</a:t>
            </a:r>
            <a:r>
              <a:rPr lang="en-GB" sz="1200">
                <a:solidFill>
                  <a:schemeClr val="tx1"/>
                </a:solidFill>
                <a:latin typeface="+mn-lt"/>
                <a:cs typeface="Poppins Light" pitchFamily="2" charset="77"/>
              </a:rPr>
              <a:t> Leclerc</a:t>
            </a:r>
          </a:p>
          <a:p>
            <a:pPr>
              <a:spcBef>
                <a:spcPts val="300"/>
              </a:spcBef>
              <a:spcAft>
                <a:spcPts val="600"/>
              </a:spcAft>
            </a:pPr>
            <a:r>
              <a:rPr lang="en-GB" sz="1200">
                <a:solidFill>
                  <a:schemeClr val="tx1"/>
                </a:solidFill>
                <a:latin typeface="+mn-lt"/>
                <a:cs typeface="Poppins Light" pitchFamily="2" charset="77"/>
              </a:rPr>
              <a:t>91200 Boulogne-Billancourt</a:t>
            </a:r>
          </a:p>
          <a:p>
            <a:pPr>
              <a:spcBef>
                <a:spcPts val="300"/>
              </a:spcBef>
              <a:spcAft>
                <a:spcPts val="600"/>
              </a:spcAft>
            </a:pPr>
            <a:r>
              <a:rPr lang="en-GB" sz="1200" err="1">
                <a:solidFill>
                  <a:schemeClr val="tx1"/>
                </a:solidFill>
                <a:latin typeface="+mn-lt"/>
                <a:cs typeface="Poppins Light" pitchFamily="2" charset="77"/>
              </a:rPr>
              <a:t>www.aneo.eu</a:t>
            </a:r>
            <a:endParaRPr lang="en-US" sz="1200">
              <a:solidFill>
                <a:schemeClr val="tx1"/>
              </a:solidFill>
              <a:latin typeface="+mn-lt"/>
              <a:cs typeface="Poppins Light" pitchFamily="2" charset="77"/>
            </a:endParaRPr>
          </a:p>
          <a:p>
            <a:pPr algn="l">
              <a:spcBef>
                <a:spcPts val="300"/>
              </a:spcBef>
              <a:spcAft>
                <a:spcPts val="600"/>
              </a:spcAft>
              <a:buNone/>
            </a:pPr>
            <a:endParaRPr lang="fr-FR" sz="1600">
              <a:solidFill>
                <a:schemeClr val="tx1"/>
              </a:solidFill>
              <a:latin typeface="+mn-lt"/>
              <a:cs typeface="Poppins Light" pitchFamily="2" charset="77"/>
            </a:endParaRPr>
          </a:p>
        </p:txBody>
      </p:sp>
    </p:spTree>
    <p:extLst>
      <p:ext uri="{BB962C8B-B14F-4D97-AF65-F5344CB8AC3E}">
        <p14:creationId xmlns:p14="http://schemas.microsoft.com/office/powerpoint/2010/main" val="20198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Merci + contact bleu">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41" name="Text Placeholder 40">
            <a:extLst>
              <a:ext uri="{FF2B5EF4-FFF2-40B4-BE49-F238E27FC236}">
                <a16:creationId xmlns:a16="http://schemas.microsoft.com/office/drawing/2014/main" id="{F179C33B-41F2-512D-98AD-2B93E2366CC6}"/>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3" name="Text Placeholder 40">
            <a:extLst>
              <a:ext uri="{FF2B5EF4-FFF2-40B4-BE49-F238E27FC236}">
                <a16:creationId xmlns:a16="http://schemas.microsoft.com/office/drawing/2014/main" id="{32FF05D7-FD60-7B83-B998-2443F1BC8DC4}"/>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5" name="Text Placeholder 40">
            <a:extLst>
              <a:ext uri="{FF2B5EF4-FFF2-40B4-BE49-F238E27FC236}">
                <a16:creationId xmlns:a16="http://schemas.microsoft.com/office/drawing/2014/main" id="{3ADA2723-663F-E528-4432-FDE677361506}"/>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46" name="Text Placeholder 40">
            <a:extLst>
              <a:ext uri="{FF2B5EF4-FFF2-40B4-BE49-F238E27FC236}">
                <a16:creationId xmlns:a16="http://schemas.microsoft.com/office/drawing/2014/main" id="{8FD9FCE9-BD4E-EEB0-4F93-886A7D82C809}"/>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47" name="Text Placeholder 40">
            <a:extLst>
              <a:ext uri="{FF2B5EF4-FFF2-40B4-BE49-F238E27FC236}">
                <a16:creationId xmlns:a16="http://schemas.microsoft.com/office/drawing/2014/main" id="{B09300E9-488C-64EB-08C1-0C6BF062480F}"/>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8" name="Text Placeholder 40">
            <a:extLst>
              <a:ext uri="{FF2B5EF4-FFF2-40B4-BE49-F238E27FC236}">
                <a16:creationId xmlns:a16="http://schemas.microsoft.com/office/drawing/2014/main" id="{C6DF8CF2-7FF2-5CEB-53B2-40801BF6D2BD}"/>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9" name="Text Placeholder 40">
            <a:extLst>
              <a:ext uri="{FF2B5EF4-FFF2-40B4-BE49-F238E27FC236}">
                <a16:creationId xmlns:a16="http://schemas.microsoft.com/office/drawing/2014/main" id="{CC32562D-EEAE-677D-D1BC-7C876FFC97BC}"/>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50" name="Text Placeholder 40">
            <a:extLst>
              <a:ext uri="{FF2B5EF4-FFF2-40B4-BE49-F238E27FC236}">
                <a16:creationId xmlns:a16="http://schemas.microsoft.com/office/drawing/2014/main" id="{650F93C2-6959-0B52-0E04-C3A89238F010}"/>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a:t>
            </a:r>
            <a:r>
              <a:rPr lang="en-GB" sz="1200" err="1">
                <a:solidFill>
                  <a:schemeClr val="bg1"/>
                </a:solidFill>
                <a:latin typeface="Poppins Light" pitchFamily="2" charset="77"/>
                <a:cs typeface="Poppins Light" pitchFamily="2" charset="77"/>
              </a:rPr>
              <a:t>Général</a:t>
            </a:r>
            <a:r>
              <a:rPr lang="en-GB" sz="1200">
                <a:solidFill>
                  <a:schemeClr val="bg1"/>
                </a:solidFill>
                <a:latin typeface="Poppins Light" pitchFamily="2" charset="77"/>
                <a:cs typeface="Poppins Light" pitchFamily="2" charset="77"/>
              </a:rPr>
              <a:t> Leclerc</a:t>
            </a:r>
          </a:p>
          <a:p>
            <a:pPr>
              <a:spcBef>
                <a:spcPts val="300"/>
              </a:spcBef>
              <a:spcAft>
                <a:spcPts val="600"/>
              </a:spcAft>
            </a:pPr>
            <a:r>
              <a:rPr lang="en-GB" sz="1200">
                <a:solidFill>
                  <a:schemeClr val="bg1"/>
                </a:solidFill>
                <a:latin typeface="Poppins Light" pitchFamily="2" charset="77"/>
                <a:cs typeface="Poppins Light" pitchFamily="2" charset="77"/>
              </a:rPr>
              <a:t>91200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
        <p:nvSpPr>
          <p:cNvPr id="79" name="Title">
            <a:extLst>
              <a:ext uri="{FF2B5EF4-FFF2-40B4-BE49-F238E27FC236}">
                <a16:creationId xmlns:a16="http://schemas.microsoft.com/office/drawing/2014/main" id="{F9DFD4BE-1CF9-0D51-8F83-ACE6EF9CBD66}"/>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pic>
        <p:nvPicPr>
          <p:cNvPr id="4" name="Picture 31">
            <a:extLst>
              <a:ext uri="{FF2B5EF4-FFF2-40B4-BE49-F238E27FC236}">
                <a16:creationId xmlns:a16="http://schemas.microsoft.com/office/drawing/2014/main" id="{679F5F04-D995-57E7-9AD6-2DEE04FB47D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Tree>
    <p:extLst>
      <p:ext uri="{BB962C8B-B14F-4D97-AF65-F5344CB8AC3E}">
        <p14:creationId xmlns:p14="http://schemas.microsoft.com/office/powerpoint/2010/main" val="34967859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Merci + contact oran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FFB6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tx1"/>
                </a:solidFill>
                <a:latin typeface="+mn-lt"/>
                <a:cs typeface="Poppins Light" pitchFamily="2" charset="77"/>
              </a:rPr>
              <a:t>122 avenue du </a:t>
            </a:r>
            <a:r>
              <a:rPr lang="en-GB" sz="1200" err="1">
                <a:solidFill>
                  <a:schemeClr val="tx1"/>
                </a:solidFill>
                <a:latin typeface="+mn-lt"/>
                <a:cs typeface="Poppins Light" pitchFamily="2" charset="77"/>
              </a:rPr>
              <a:t>Général</a:t>
            </a:r>
            <a:r>
              <a:rPr lang="en-GB" sz="1200">
                <a:solidFill>
                  <a:schemeClr val="tx1"/>
                </a:solidFill>
                <a:latin typeface="+mn-lt"/>
                <a:cs typeface="Poppins Light" pitchFamily="2" charset="77"/>
              </a:rPr>
              <a:t> Leclerc</a:t>
            </a:r>
          </a:p>
          <a:p>
            <a:pPr>
              <a:spcBef>
                <a:spcPts val="300"/>
              </a:spcBef>
              <a:spcAft>
                <a:spcPts val="600"/>
              </a:spcAft>
            </a:pPr>
            <a:r>
              <a:rPr lang="en-GB" sz="1200">
                <a:solidFill>
                  <a:schemeClr val="tx1"/>
                </a:solidFill>
                <a:latin typeface="+mn-lt"/>
                <a:cs typeface="Poppins Light" pitchFamily="2" charset="77"/>
              </a:rPr>
              <a:t>91200 Boulogne-Billancourt</a:t>
            </a:r>
          </a:p>
          <a:p>
            <a:pPr>
              <a:spcBef>
                <a:spcPts val="300"/>
              </a:spcBef>
              <a:spcAft>
                <a:spcPts val="600"/>
              </a:spcAft>
            </a:pPr>
            <a:r>
              <a:rPr lang="en-GB" sz="1200" err="1">
                <a:solidFill>
                  <a:schemeClr val="tx1"/>
                </a:solidFill>
                <a:latin typeface="+mn-lt"/>
                <a:cs typeface="Poppins Light" pitchFamily="2" charset="77"/>
              </a:rPr>
              <a:t>www.aneo.eu</a:t>
            </a:r>
            <a:endParaRPr lang="en-US" sz="1200">
              <a:solidFill>
                <a:schemeClr val="tx1"/>
              </a:solidFill>
              <a:latin typeface="+mn-lt"/>
              <a:cs typeface="Poppins Light" pitchFamily="2" charset="77"/>
            </a:endParaRPr>
          </a:p>
          <a:p>
            <a:pPr algn="l">
              <a:spcBef>
                <a:spcPts val="300"/>
              </a:spcBef>
              <a:spcAft>
                <a:spcPts val="600"/>
              </a:spcAft>
              <a:buNone/>
            </a:pPr>
            <a:endParaRPr lang="fr-FR" sz="1600">
              <a:solidFill>
                <a:schemeClr val="tx1"/>
              </a:solidFill>
              <a:latin typeface="+mn-lt"/>
              <a:cs typeface="Poppins Light" pitchFamily="2" charset="77"/>
            </a:endParaRPr>
          </a:p>
        </p:txBody>
      </p:sp>
      <p:pic>
        <p:nvPicPr>
          <p:cNvPr id="3" name="Picture 31">
            <a:extLst>
              <a:ext uri="{FF2B5EF4-FFF2-40B4-BE49-F238E27FC236}">
                <a16:creationId xmlns:a16="http://schemas.microsoft.com/office/drawing/2014/main" id="{F15CB981-C79D-8C4C-BB74-033440D4EF2E}"/>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C3ABA982-B595-4122-8481-DC07FBA5561F}"/>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720ADE98-268C-9BC6-62A2-3F03E4081D91}"/>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CAF6891-3C4E-9B31-A55E-0EB7D9389B62}"/>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56BAB8EC-BA4F-BA61-1B9B-7F57FA3E142D}"/>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65A9EF73-233C-B82A-6EF7-E61F47CC6192}"/>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5EC38197-5DC2-4296-290A-7E9F9372B0F9}"/>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4F164B05-62A1-48FF-24C6-0EF1AB13F3B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785D6313-A261-1DC1-79B7-12003930C9F1}"/>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B9144FE4-78CA-2863-5F5A-E714E93816B5}"/>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tx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19525956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Merci + contact turquois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tx1"/>
                </a:solidFill>
                <a:latin typeface="+mn-lt"/>
                <a:cs typeface="Poppins Light" pitchFamily="2" charset="77"/>
              </a:rPr>
              <a:t>122 avenue du </a:t>
            </a:r>
            <a:r>
              <a:rPr lang="en-GB" sz="1200" err="1">
                <a:solidFill>
                  <a:schemeClr val="tx1"/>
                </a:solidFill>
                <a:latin typeface="+mn-lt"/>
                <a:cs typeface="Poppins Light" pitchFamily="2" charset="77"/>
              </a:rPr>
              <a:t>Général</a:t>
            </a:r>
            <a:r>
              <a:rPr lang="en-GB" sz="1200">
                <a:solidFill>
                  <a:schemeClr val="tx1"/>
                </a:solidFill>
                <a:latin typeface="+mn-lt"/>
                <a:cs typeface="Poppins Light" pitchFamily="2" charset="77"/>
              </a:rPr>
              <a:t> Leclerc</a:t>
            </a:r>
          </a:p>
          <a:p>
            <a:pPr>
              <a:spcBef>
                <a:spcPts val="300"/>
              </a:spcBef>
              <a:spcAft>
                <a:spcPts val="600"/>
              </a:spcAft>
            </a:pPr>
            <a:r>
              <a:rPr lang="en-GB" sz="1200">
                <a:solidFill>
                  <a:schemeClr val="tx1"/>
                </a:solidFill>
                <a:latin typeface="+mn-lt"/>
                <a:cs typeface="Poppins Light" pitchFamily="2" charset="77"/>
              </a:rPr>
              <a:t>91200 Boulogne-Billancourt</a:t>
            </a:r>
          </a:p>
          <a:p>
            <a:pPr>
              <a:spcBef>
                <a:spcPts val="300"/>
              </a:spcBef>
              <a:spcAft>
                <a:spcPts val="600"/>
              </a:spcAft>
            </a:pPr>
            <a:r>
              <a:rPr lang="en-GB" sz="1200" err="1">
                <a:solidFill>
                  <a:schemeClr val="tx1"/>
                </a:solidFill>
                <a:latin typeface="+mn-lt"/>
                <a:cs typeface="Poppins Light" pitchFamily="2" charset="77"/>
              </a:rPr>
              <a:t>www.aneo.eu</a:t>
            </a:r>
            <a:endParaRPr lang="en-US" sz="1200">
              <a:solidFill>
                <a:schemeClr val="tx1"/>
              </a:solidFill>
              <a:latin typeface="+mn-lt"/>
              <a:cs typeface="Poppins Light" pitchFamily="2" charset="77"/>
            </a:endParaRPr>
          </a:p>
          <a:p>
            <a:pPr algn="l">
              <a:spcBef>
                <a:spcPts val="300"/>
              </a:spcBef>
              <a:spcAft>
                <a:spcPts val="600"/>
              </a:spcAft>
              <a:buNone/>
            </a:pPr>
            <a:endParaRPr lang="fr-FR" sz="1600">
              <a:solidFill>
                <a:schemeClr val="bg1"/>
              </a:solidFill>
              <a:latin typeface="+mn-lt"/>
              <a:cs typeface="Poppins Light" pitchFamily="2" charset="77"/>
            </a:endParaRPr>
          </a:p>
        </p:txBody>
      </p:sp>
      <p:pic>
        <p:nvPicPr>
          <p:cNvPr id="3" name="Picture 31">
            <a:extLst>
              <a:ext uri="{FF2B5EF4-FFF2-40B4-BE49-F238E27FC236}">
                <a16:creationId xmlns:a16="http://schemas.microsoft.com/office/drawing/2014/main" id="{8F88A598-0FBD-8F3C-F474-0BACD7A71A2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09EF4742-6F26-1181-54AF-5A2F4099503C}"/>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E94B60D1-12F1-A836-BB94-33E2A364AFF9}"/>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6B958E8-937C-C36A-F3DB-0375C1CD348A}"/>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F39C7451-FB28-142E-B75F-4D218615462C}"/>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185B3B2-F125-8731-AA68-611E00E02344}"/>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2BB2E293-2985-6879-B6FB-1EDC37FACAC4}"/>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3D033CC9-3DE6-C3EE-2366-D71F8413DF7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F7826FC-2AD4-CBDE-5952-FB4A5E1EB7C2}"/>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475F7A7A-79A7-2B15-5E20-1AA9CE53A28C}"/>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tx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962103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titre, sous-titre + image 50/50">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1125151"/>
            <a:ext cx="4944691"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911982"/>
            <a:ext cx="494469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6448734" y="1103720"/>
            <a:ext cx="4629732" cy="4650559"/>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6BA1997C-9A93-AE55-769A-CC038DCBFD61}"/>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B211D01-D8CC-1E07-A568-1B7F3C7D8A75}"/>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2AE525AC-5B90-46BA-4F1A-B096546CA8C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DE54B198-4CC8-2554-3C8D-D2A540813FAB}"/>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59BC4992-71C3-5B1B-7C33-681618CEF09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8EFDF2B1-DCC2-A508-43FA-205CD1893115}"/>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59865344-E4C5-FC08-1CB0-469214D1F7E2}"/>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F8313BC1-C346-2447-186B-CEBDB41CAA63}"/>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0238658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rci + contact rou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FF5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tx1"/>
                </a:solidFill>
                <a:latin typeface="+mn-lt"/>
                <a:cs typeface="Poppins Light" pitchFamily="2" charset="77"/>
              </a:rPr>
              <a:t>122 avenue du </a:t>
            </a:r>
            <a:r>
              <a:rPr lang="en-GB" sz="1200" err="1">
                <a:solidFill>
                  <a:schemeClr val="tx1"/>
                </a:solidFill>
                <a:latin typeface="+mn-lt"/>
                <a:cs typeface="Poppins Light" pitchFamily="2" charset="77"/>
              </a:rPr>
              <a:t>Général</a:t>
            </a:r>
            <a:r>
              <a:rPr lang="en-GB" sz="1200">
                <a:solidFill>
                  <a:schemeClr val="tx1"/>
                </a:solidFill>
                <a:latin typeface="+mn-lt"/>
                <a:cs typeface="Poppins Light" pitchFamily="2" charset="77"/>
              </a:rPr>
              <a:t> Leclerc</a:t>
            </a:r>
          </a:p>
          <a:p>
            <a:pPr>
              <a:spcBef>
                <a:spcPts val="300"/>
              </a:spcBef>
              <a:spcAft>
                <a:spcPts val="600"/>
              </a:spcAft>
            </a:pPr>
            <a:r>
              <a:rPr lang="en-GB" sz="1200">
                <a:solidFill>
                  <a:schemeClr val="tx1"/>
                </a:solidFill>
                <a:latin typeface="+mn-lt"/>
                <a:cs typeface="Poppins Light" pitchFamily="2" charset="77"/>
              </a:rPr>
              <a:t>91200 Boulogne-Billancourt</a:t>
            </a:r>
          </a:p>
          <a:p>
            <a:pPr>
              <a:spcBef>
                <a:spcPts val="300"/>
              </a:spcBef>
              <a:spcAft>
                <a:spcPts val="600"/>
              </a:spcAft>
            </a:pPr>
            <a:r>
              <a:rPr lang="en-GB" sz="1200" err="1">
                <a:solidFill>
                  <a:schemeClr val="tx1"/>
                </a:solidFill>
                <a:latin typeface="+mn-lt"/>
                <a:cs typeface="Poppins Light" pitchFamily="2" charset="77"/>
              </a:rPr>
              <a:t>www.aneo.eu</a:t>
            </a:r>
            <a:endParaRPr lang="en-US" sz="1200">
              <a:solidFill>
                <a:schemeClr val="tx1"/>
              </a:solidFill>
              <a:latin typeface="+mn-lt"/>
              <a:cs typeface="Poppins Light" pitchFamily="2" charset="77"/>
            </a:endParaRPr>
          </a:p>
          <a:p>
            <a:pPr algn="l">
              <a:spcBef>
                <a:spcPts val="300"/>
              </a:spcBef>
              <a:spcAft>
                <a:spcPts val="600"/>
              </a:spcAft>
              <a:buNone/>
            </a:pPr>
            <a:endParaRPr lang="fr-FR" sz="1600">
              <a:solidFill>
                <a:schemeClr val="tx1"/>
              </a:solidFill>
              <a:latin typeface="+mn-lt"/>
              <a:cs typeface="Poppins Light" pitchFamily="2" charset="77"/>
            </a:endParaRPr>
          </a:p>
        </p:txBody>
      </p:sp>
      <p:pic>
        <p:nvPicPr>
          <p:cNvPr id="3" name="Picture 31">
            <a:extLst>
              <a:ext uri="{FF2B5EF4-FFF2-40B4-BE49-F238E27FC236}">
                <a16:creationId xmlns:a16="http://schemas.microsoft.com/office/drawing/2014/main" id="{17829E14-AE32-98A3-94FD-C6389016EA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84B6053A-5210-40EF-3BE2-BAA5C6EAEDA3}"/>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B136093C-2B3B-4F93-82D0-5284DB40F382}"/>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7D390082-4849-5B63-A7A9-8B3AC8FAED17}"/>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30263B74-0DB2-AEA2-8FBB-E9021C79F320}"/>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22AAB2C-52AF-31F7-3D24-777F3676B79B}"/>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39B01B43-44B6-850E-40D6-5B708B921E27}"/>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D327FE7B-052C-65B0-485D-EFF2D821C3C3}"/>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718C10C-15E9-D9DE-8FEC-680766BFD908}"/>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71DA8393-7319-7935-A9A5-67B8B844314E}"/>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tx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5608904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48684DB6-320C-4E95-A29C-791B412C8164}"/>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pic>
        <p:nvPicPr>
          <p:cNvPr id="10" name="Image 9">
            <a:extLst>
              <a:ext uri="{FF2B5EF4-FFF2-40B4-BE49-F238E27FC236}">
                <a16:creationId xmlns:a16="http://schemas.microsoft.com/office/drawing/2014/main" id="{ADAC74C6-FE2B-7E11-EE0C-684CB13FB86F}"/>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1C8EC3D4-E8F6-7FCD-BB4E-5EB1E37E0AE0}"/>
              </a:ext>
            </a:extLst>
          </p:cNvPr>
          <p:cNvGrpSpPr/>
          <p:nvPr userDrawn="1"/>
        </p:nvGrpSpPr>
        <p:grpSpPr>
          <a:xfrm rot="5400000">
            <a:off x="-146172" y="2823946"/>
            <a:ext cx="4742323" cy="4449979"/>
            <a:chOff x="6373946" y="668483"/>
            <a:chExt cx="4742323" cy="4449979"/>
          </a:xfrm>
          <a:solidFill>
            <a:schemeClr val="bg1">
              <a:lumMod val="95000"/>
              <a:alpha val="65000"/>
            </a:schemeClr>
          </a:solidFill>
        </p:grpSpPr>
        <p:sp>
          <p:nvSpPr>
            <p:cNvPr id="3" name="Pie 2">
              <a:extLst>
                <a:ext uri="{FF2B5EF4-FFF2-40B4-BE49-F238E27FC236}">
                  <a16:creationId xmlns:a16="http://schemas.microsoft.com/office/drawing/2014/main" id="{8200DBE0-E46A-6715-D4F0-F9B2F0E84F0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08873ED8-37E2-3910-0220-56A6EA09EC9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3C22348B-3B70-AF75-30ED-7F41B43279F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Oval 7">
              <a:extLst>
                <a:ext uri="{FF2B5EF4-FFF2-40B4-BE49-F238E27FC236}">
                  <a16:creationId xmlns:a16="http://schemas.microsoft.com/office/drawing/2014/main" id="{D227DB42-7266-9D3C-8F49-3AA78A1A7C7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5DE45F57-12D5-C714-BC98-7EA1B711F55B}"/>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FA42A324-8DEF-7DD7-F766-ADF5E0F6CC95}"/>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Pie 12">
              <a:extLst>
                <a:ext uri="{FF2B5EF4-FFF2-40B4-BE49-F238E27FC236}">
                  <a16:creationId xmlns:a16="http://schemas.microsoft.com/office/drawing/2014/main" id="{703AA4FC-CD75-09AA-6630-AB42BED0224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54FF290A-A59D-9CA1-EBF3-2C7F7760693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D726C25-6B1B-8FD0-77B1-67223F9B1CF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ie 15">
              <a:extLst>
                <a:ext uri="{FF2B5EF4-FFF2-40B4-BE49-F238E27FC236}">
                  <a16:creationId xmlns:a16="http://schemas.microsoft.com/office/drawing/2014/main" id="{ECDA25A0-5055-1FD2-FEAA-23C276C3AEAF}"/>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C114D494-500A-98D9-9DAE-E5ADABF1AE23}"/>
                </a:ext>
              </a:extLst>
            </p:cNvPr>
            <p:cNvSpPr/>
            <p:nvPr userDrawn="1"/>
          </p:nvSpPr>
          <p:spPr>
            <a:xfrm>
              <a:off x="8796829" y="333724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Pie 17">
              <a:extLst>
                <a:ext uri="{FF2B5EF4-FFF2-40B4-BE49-F238E27FC236}">
                  <a16:creationId xmlns:a16="http://schemas.microsoft.com/office/drawing/2014/main" id="{C02810C6-14A4-C6E9-4B67-946DFF3420BB}"/>
                </a:ext>
              </a:extLst>
            </p:cNvPr>
            <p:cNvSpPr/>
            <p:nvPr userDrawn="1"/>
          </p:nvSpPr>
          <p:spPr>
            <a:xfrm>
              <a:off x="8223012"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Pie 18">
              <a:extLst>
                <a:ext uri="{FF2B5EF4-FFF2-40B4-BE49-F238E27FC236}">
                  <a16:creationId xmlns:a16="http://schemas.microsoft.com/office/drawing/2014/main" id="{03DD7A30-0FEF-026A-6B0B-827BC7B909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5B5C55C6-FF61-806C-7FEB-3E83982DBA64}"/>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FB24FB3-38E1-3F11-055B-37A161D77F87}"/>
                </a:ext>
              </a:extLst>
            </p:cNvPr>
            <p:cNvSpPr/>
            <p:nvPr userDrawn="1"/>
          </p:nvSpPr>
          <p:spPr>
            <a:xfrm>
              <a:off x="9386672" y="333687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2" name="Image 6">
            <a:extLst>
              <a:ext uri="{FF2B5EF4-FFF2-40B4-BE49-F238E27FC236}">
                <a16:creationId xmlns:a16="http://schemas.microsoft.com/office/drawing/2014/main" id="{D65D2C32-1C2D-6AC1-A54A-D3AC7038662E}"/>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23" name="Slide Number">
            <a:extLst>
              <a:ext uri="{FF2B5EF4-FFF2-40B4-BE49-F238E27FC236}">
                <a16:creationId xmlns:a16="http://schemas.microsoft.com/office/drawing/2014/main" id="{020D5CAF-ACE1-6043-EE7A-BA7350E77A49}"/>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3730471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A4B79-DB04-483B-9D04-9D47D865A7C6}"/>
              </a:ext>
            </a:extLst>
          </p:cNvPr>
          <p:cNvSpPr>
            <a:spLocks noGrp="1"/>
          </p:cNvSpPr>
          <p:nvPr>
            <p:ph type="title"/>
          </p:nvPr>
        </p:nvSpPr>
        <p:spPr>
          <a:xfrm>
            <a:off x="369297" y="415431"/>
            <a:ext cx="10515600" cy="583464"/>
          </a:xfrm>
        </p:spPr>
        <p:txBody>
          <a:bodyPr>
            <a:normAutofit/>
          </a:bodyPr>
          <a:lstStyle>
            <a:lvl1pPr>
              <a:defRPr sz="2800">
                <a:solidFill>
                  <a:schemeClr val="bg1"/>
                </a:solidFill>
              </a:defRPr>
            </a:lvl1pPr>
          </a:lstStyle>
          <a:p>
            <a:r>
              <a:rPr lang="fr-FR"/>
              <a:t>Modifiez le style du titre</a:t>
            </a:r>
          </a:p>
        </p:txBody>
      </p:sp>
      <p:sp>
        <p:nvSpPr>
          <p:cNvPr id="18" name="Espace réservé du texte 17">
            <a:extLst>
              <a:ext uri="{FF2B5EF4-FFF2-40B4-BE49-F238E27FC236}">
                <a16:creationId xmlns:a16="http://schemas.microsoft.com/office/drawing/2014/main" id="{3C3E60FE-3581-4F42-894B-BC78F4C5BEAC}"/>
              </a:ext>
            </a:extLst>
          </p:cNvPr>
          <p:cNvSpPr>
            <a:spLocks noGrp="1"/>
          </p:cNvSpPr>
          <p:nvPr>
            <p:ph type="body" sz="quarter" idx="10"/>
          </p:nvPr>
        </p:nvSpPr>
        <p:spPr>
          <a:xfrm>
            <a:off x="369888" y="1123089"/>
            <a:ext cx="6253162" cy="409575"/>
          </a:xfrm>
        </p:spPr>
        <p:txBody>
          <a:bodyPr>
            <a:noAutofit/>
          </a:bodyPr>
          <a:lstStyle>
            <a:lvl1pPr marL="0" indent="0">
              <a:buNone/>
              <a:defRPr sz="2000">
                <a:solidFill>
                  <a:schemeClr val="bg1"/>
                </a:solidFill>
                <a:latin typeface="Lobster 1.4" panose="02000506000000020003" pitchFamily="50" charset="0"/>
              </a:defRPr>
            </a:lvl1pPr>
            <a:lvl2pPr>
              <a:defRPr sz="2000">
                <a:latin typeface="Lobster 1.4" panose="02000506000000020003" pitchFamily="50" charset="0"/>
              </a:defRPr>
            </a:lvl2pPr>
            <a:lvl3pPr>
              <a:defRPr sz="1800">
                <a:latin typeface="Lobster 1.4" panose="02000506000000020003" pitchFamily="50" charset="0"/>
              </a:defRPr>
            </a:lvl3pPr>
            <a:lvl4pPr>
              <a:defRPr sz="1600">
                <a:latin typeface="Lobster 1.4" panose="02000506000000020003" pitchFamily="50" charset="0"/>
              </a:defRPr>
            </a:lvl4pPr>
            <a:lvl5pPr>
              <a:defRPr sz="1600">
                <a:latin typeface="Lobster 1.4" panose="02000506000000020003" pitchFamily="50" charset="0"/>
              </a:defRPr>
            </a:lvl5pPr>
          </a:lstStyle>
          <a:p>
            <a:pPr lvl="0"/>
            <a:r>
              <a:rPr lang="fr-FR"/>
              <a:t>Cliquez pour modifier les styles du texte du masque</a:t>
            </a:r>
          </a:p>
        </p:txBody>
      </p:sp>
      <p:sp>
        <p:nvSpPr>
          <p:cNvPr id="19" name="Espace réservé du numéro de diapositive 2">
            <a:extLst>
              <a:ext uri="{FF2B5EF4-FFF2-40B4-BE49-F238E27FC236}">
                <a16:creationId xmlns:a16="http://schemas.microsoft.com/office/drawing/2014/main" id="{5C519733-FB7B-4A2C-A6A4-D2E42EB37679}"/>
              </a:ext>
            </a:extLst>
          </p:cNvPr>
          <p:cNvSpPr>
            <a:spLocks noGrp="1"/>
          </p:cNvSpPr>
          <p:nvPr>
            <p:ph type="sldNum" sz="quarter" idx="11"/>
          </p:nvPr>
        </p:nvSpPr>
        <p:spPr>
          <a:xfrm>
            <a:off x="5705475" y="6544492"/>
            <a:ext cx="781050" cy="304090"/>
          </a:xfrm>
        </p:spPr>
        <p:txBody>
          <a:bodyPr/>
          <a:lstStyle>
            <a:lvl1pPr>
              <a:defRPr sz="1600">
                <a:solidFill>
                  <a:schemeClr val="tx1">
                    <a:lumMod val="75000"/>
                    <a:lumOff val="25000"/>
                  </a:schemeClr>
                </a:solidFill>
              </a:defRPr>
            </a:lvl1pPr>
          </a:lstStyle>
          <a:p>
            <a:fld id="{4C05414C-8345-4D4F-9A3B-551D2670A01F}" type="slidenum">
              <a:rPr lang="fr-FR" smtClean="0"/>
              <a:pPr/>
              <a:t>‹N°›</a:t>
            </a:fld>
            <a:endParaRPr lang="fr-FR"/>
          </a:p>
        </p:txBody>
      </p:sp>
    </p:spTree>
    <p:extLst>
      <p:ext uri="{BB962C8B-B14F-4D97-AF65-F5344CB8AC3E}">
        <p14:creationId xmlns:p14="http://schemas.microsoft.com/office/powerpoint/2010/main" val="393326452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9" name="Espace réservé du pied de page 4"/>
          <p:cNvSpPr>
            <a:spLocks noGrp="1"/>
          </p:cNvSpPr>
          <p:nvPr>
            <p:ph type="ftr" sz="quarter" idx="11"/>
          </p:nvPr>
        </p:nvSpPr>
        <p:spPr>
          <a:xfrm>
            <a:off x="842608" y="6398187"/>
            <a:ext cx="8388633" cy="153568"/>
          </a:xfrm>
          <a:prstGeom prst="rect">
            <a:avLst/>
          </a:prstGeom>
        </p:spPr>
        <p:txBody>
          <a:bodyPr/>
          <a:lstStyle>
            <a:lvl1pPr>
              <a:defRPr sz="999" b="1">
                <a:solidFill>
                  <a:schemeClr val="tx2"/>
                </a:solidFill>
              </a:defRPr>
            </a:lvl1pPr>
          </a:lstStyle>
          <a:p>
            <a:endParaRPr lang="fr-FR" dirty="0"/>
          </a:p>
        </p:txBody>
      </p:sp>
      <p:sp>
        <p:nvSpPr>
          <p:cNvPr id="4" name="ZoneTexte 3"/>
          <p:cNvSpPr txBox="1"/>
          <p:nvPr userDrawn="1"/>
        </p:nvSpPr>
        <p:spPr>
          <a:xfrm>
            <a:off x="86793" y="6455137"/>
            <a:ext cx="522540" cy="231923"/>
          </a:xfrm>
          <a:prstGeom prst="rect">
            <a:avLst/>
          </a:prstGeom>
          <a:noFill/>
        </p:spPr>
        <p:txBody>
          <a:bodyPr wrap="square" rtlCol="0">
            <a:spAutoFit/>
          </a:bodyPr>
          <a:lstStyle/>
          <a:p>
            <a:pPr algn="l"/>
            <a:fld id="{F2C62C46-10C7-4E34-94A9-8B978BE1B66B}" type="slidenum">
              <a:rPr lang="fr-FR" sz="907" u="none" smtClean="0">
                <a:solidFill>
                  <a:srgbClr val="5D6770"/>
                </a:solidFill>
                <a:latin typeface="+mn-lt"/>
              </a:rPr>
              <a:t>‹N°›</a:t>
            </a:fld>
            <a:endParaRPr lang="fr-FR" sz="907" u="none" dirty="0" err="1">
              <a:solidFill>
                <a:srgbClr val="5D6770"/>
              </a:solidFill>
              <a:latin typeface="+mn-lt"/>
            </a:endParaRPr>
          </a:p>
        </p:txBody>
      </p:sp>
    </p:spTree>
    <p:extLst>
      <p:ext uri="{BB962C8B-B14F-4D97-AF65-F5344CB8AC3E}">
        <p14:creationId xmlns:p14="http://schemas.microsoft.com/office/powerpoint/2010/main" val="16019700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ontenu titre, sous-titre + image 50/50">
  <p:cSld name="1_Contenu titre, sous-titre + image 50/50">
    <p:spTree>
      <p:nvGrpSpPr>
        <p:cNvPr id="1" name="Shape 135"/>
        <p:cNvGrpSpPr/>
        <p:nvPr/>
      </p:nvGrpSpPr>
      <p:grpSpPr>
        <a:xfrm>
          <a:off x="0" y="0"/>
          <a:ext cx="0" cy="0"/>
          <a:chOff x="0" y="0"/>
          <a:chExt cx="0" cy="0"/>
        </a:xfrm>
      </p:grpSpPr>
      <p:sp>
        <p:nvSpPr>
          <p:cNvPr id="136" name="Google Shape;136;p67"/>
          <p:cNvSpPr txBox="1"/>
          <p:nvPr/>
        </p:nvSpPr>
        <p:spPr>
          <a:xfrm>
            <a:off x="513739" y="1198986"/>
            <a:ext cx="799200" cy="18377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50"/>
              <a:buFont typeface="Quattrocento Sans"/>
              <a:buNone/>
            </a:pPr>
            <a:r>
              <a:rPr lang="fr-FR" sz="2050">
                <a:solidFill>
                  <a:schemeClr val="dk1"/>
                </a:solidFill>
                <a:latin typeface="Lexend Deca"/>
                <a:ea typeface="Lexend Deca"/>
                <a:cs typeface="Lexend Deca"/>
                <a:sym typeface="Lexend Deca"/>
              </a:rPr>
              <a:t> </a:t>
            </a:r>
            <a:endParaRPr/>
          </a:p>
        </p:txBody>
      </p:sp>
      <p:sp>
        <p:nvSpPr>
          <p:cNvPr id="137" name="Google Shape;137;p67"/>
          <p:cNvSpPr/>
          <p:nvPr/>
        </p:nvSpPr>
        <p:spPr>
          <a:xfrm>
            <a:off x="11705827" y="6498754"/>
            <a:ext cx="325501" cy="1384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fr-FR" sz="900">
                <a:solidFill>
                  <a:srgbClr val="FE5000"/>
                </a:solidFill>
                <a:latin typeface="Lexend Deca"/>
                <a:ea typeface="Lexend Deca"/>
                <a:cs typeface="Lexend Deca"/>
                <a:sym typeface="Lexend Deca"/>
              </a:rPr>
              <a:t>‹N°›</a:t>
            </a:fld>
            <a:endParaRPr sz="900">
              <a:solidFill>
                <a:srgbClr val="FE5000"/>
              </a:solidFill>
              <a:latin typeface="Lexend Deca"/>
              <a:ea typeface="Lexend Deca"/>
              <a:cs typeface="Lexend Deca"/>
              <a:sym typeface="Lexend Deca"/>
            </a:endParaRPr>
          </a:p>
        </p:txBody>
      </p:sp>
      <p:sp>
        <p:nvSpPr>
          <p:cNvPr id="138" name="Google Shape;138;p67"/>
          <p:cNvSpPr txBox="1">
            <a:spLocks noGrp="1"/>
          </p:cNvSpPr>
          <p:nvPr>
            <p:ph type="title"/>
          </p:nvPr>
        </p:nvSpPr>
        <p:spPr>
          <a:xfrm>
            <a:off x="798576" y="1125151"/>
            <a:ext cx="4944691" cy="69494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2400"/>
              <a:buFont typeface="Poppins SemiBol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67"/>
          <p:cNvSpPr txBox="1">
            <a:spLocks noGrp="1"/>
          </p:cNvSpPr>
          <p:nvPr>
            <p:ph type="subTitle" idx="1"/>
          </p:nvPr>
        </p:nvSpPr>
        <p:spPr>
          <a:xfrm>
            <a:off x="798576" y="1911982"/>
            <a:ext cx="4944691" cy="246221"/>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dk1"/>
              </a:buClr>
              <a:buSzPts val="1600"/>
              <a:buNone/>
              <a:defRPr sz="1600" b="0">
                <a:solidFill>
                  <a:schemeClr val="dk1"/>
                </a:solidFill>
              </a:defRPr>
            </a:lvl1pPr>
            <a:lvl2pPr lvl="1" algn="ctr">
              <a:lnSpc>
                <a:spcPct val="100000"/>
              </a:lnSpc>
              <a:spcBef>
                <a:spcPts val="300"/>
              </a:spcBef>
              <a:spcAft>
                <a:spcPts val="0"/>
              </a:spcAft>
              <a:buClr>
                <a:schemeClr val="dk1"/>
              </a:buClr>
              <a:buSzPts val="2000"/>
              <a:buNone/>
              <a:defRPr sz="2000"/>
            </a:lvl2pPr>
            <a:lvl3pPr lvl="2" algn="ctr">
              <a:lnSpc>
                <a:spcPct val="100000"/>
              </a:lnSpc>
              <a:spcBef>
                <a:spcPts val="300"/>
              </a:spcBef>
              <a:spcAft>
                <a:spcPts val="0"/>
              </a:spcAft>
              <a:buClr>
                <a:schemeClr val="dk1"/>
              </a:buClr>
              <a:buSzPts val="1800"/>
              <a:buNone/>
              <a:defRPr sz="1800"/>
            </a:lvl3pPr>
            <a:lvl4pPr lvl="3" algn="ctr">
              <a:lnSpc>
                <a:spcPct val="100000"/>
              </a:lnSpc>
              <a:spcBef>
                <a:spcPts val="300"/>
              </a:spcBef>
              <a:spcAft>
                <a:spcPts val="0"/>
              </a:spcAft>
              <a:buClr>
                <a:schemeClr val="dk1"/>
              </a:buClr>
              <a:buSzPts val="1600"/>
              <a:buNone/>
              <a:defRPr sz="1600"/>
            </a:lvl4pPr>
            <a:lvl5pPr lvl="4" algn="ctr">
              <a:lnSpc>
                <a:spcPct val="100000"/>
              </a:lnSpc>
              <a:spcBef>
                <a:spcPts val="300"/>
              </a:spcBef>
              <a:spcAft>
                <a:spcPts val="0"/>
              </a:spcAft>
              <a:buClr>
                <a:schemeClr val="dk1"/>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140" name="Google Shape;140;p67"/>
          <p:cNvSpPr>
            <a:spLocks noGrp="1"/>
          </p:cNvSpPr>
          <p:nvPr>
            <p:ph type="pic" idx="2"/>
          </p:nvPr>
        </p:nvSpPr>
        <p:spPr>
          <a:xfrm>
            <a:off x="6448734" y="1103720"/>
            <a:ext cx="4629732" cy="4650559"/>
          </a:xfrm>
          <a:prstGeom prst="roundRect">
            <a:avLst>
              <a:gd name="adj" fmla="val 2403"/>
            </a:avLst>
          </a:prstGeom>
          <a:solidFill>
            <a:srgbClr val="F2F2F2"/>
          </a:solidFill>
          <a:ln>
            <a:noFill/>
          </a:ln>
        </p:spPr>
      </p:sp>
      <p:grpSp>
        <p:nvGrpSpPr>
          <p:cNvPr id="141" name="Google Shape;141;p67"/>
          <p:cNvGrpSpPr/>
          <p:nvPr/>
        </p:nvGrpSpPr>
        <p:grpSpPr>
          <a:xfrm>
            <a:off x="9238660" y="4502664"/>
            <a:ext cx="2961515" cy="2355336"/>
            <a:chOff x="7613466" y="2763126"/>
            <a:chExt cx="2961515" cy="2355336"/>
          </a:xfrm>
        </p:grpSpPr>
        <p:sp>
          <p:nvSpPr>
            <p:cNvPr id="142" name="Google Shape;142;p67"/>
            <p:cNvSpPr/>
            <p:nvPr/>
          </p:nvSpPr>
          <p:spPr>
            <a:xfrm>
              <a:off x="9966070" y="3328670"/>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43" name="Google Shape;143;p67"/>
            <p:cNvSpPr/>
            <p:nvPr/>
          </p:nvSpPr>
          <p:spPr>
            <a:xfrm rot="-5400000">
              <a:off x="8811783"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44" name="Google Shape;144;p67"/>
            <p:cNvSpPr/>
            <p:nvPr/>
          </p:nvSpPr>
          <p:spPr>
            <a:xfrm rot="-5400000">
              <a:off x="8222377" y="3937579"/>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45" name="Google Shape;145;p67"/>
            <p:cNvSpPr/>
            <p:nvPr/>
          </p:nvSpPr>
          <p:spPr>
            <a:xfrm>
              <a:off x="9384839"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46" name="Google Shape;146;p67"/>
            <p:cNvSpPr/>
            <p:nvPr/>
          </p:nvSpPr>
          <p:spPr>
            <a:xfrm>
              <a:off x="7613466" y="450955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47" name="Google Shape;147;p67"/>
            <p:cNvSpPr/>
            <p:nvPr/>
          </p:nvSpPr>
          <p:spPr>
            <a:xfrm>
              <a:off x="8230552" y="390581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48" name="Google Shape;148;p67"/>
            <p:cNvSpPr/>
            <p:nvPr/>
          </p:nvSpPr>
          <p:spPr>
            <a:xfrm>
              <a:off x="9384839" y="2763126"/>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grpSp>
    </p:spTree>
    <p:extLst>
      <p:ext uri="{BB962C8B-B14F-4D97-AF65-F5344CB8AC3E}">
        <p14:creationId xmlns:p14="http://schemas.microsoft.com/office/powerpoint/2010/main" val="26292541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0_Contenu titre, sous-titre + image 50/50">
  <p:cSld name="10_Contenu titre, sous-titre + image 50/50">
    <p:spTree>
      <p:nvGrpSpPr>
        <p:cNvPr id="1" name="Shape 1087"/>
        <p:cNvGrpSpPr/>
        <p:nvPr/>
      </p:nvGrpSpPr>
      <p:grpSpPr>
        <a:xfrm>
          <a:off x="0" y="0"/>
          <a:ext cx="0" cy="0"/>
          <a:chOff x="0" y="0"/>
          <a:chExt cx="0" cy="0"/>
        </a:xfrm>
      </p:grpSpPr>
      <p:sp>
        <p:nvSpPr>
          <p:cNvPr id="1088" name="Google Shape;1088;p112"/>
          <p:cNvSpPr txBox="1"/>
          <p:nvPr/>
        </p:nvSpPr>
        <p:spPr>
          <a:xfrm>
            <a:off x="513739" y="1198986"/>
            <a:ext cx="799200" cy="18377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50"/>
              <a:buFont typeface="Quattrocento Sans"/>
              <a:buNone/>
            </a:pPr>
            <a:r>
              <a:rPr lang="fr-FR" sz="2050">
                <a:solidFill>
                  <a:schemeClr val="dk1"/>
                </a:solidFill>
                <a:latin typeface="Lexend Deca"/>
                <a:ea typeface="Lexend Deca"/>
                <a:cs typeface="Lexend Deca"/>
                <a:sym typeface="Lexend Deca"/>
              </a:rPr>
              <a:t> </a:t>
            </a:r>
            <a:endParaRPr/>
          </a:p>
        </p:txBody>
      </p:sp>
      <p:sp>
        <p:nvSpPr>
          <p:cNvPr id="1089" name="Google Shape;1089;p112"/>
          <p:cNvSpPr/>
          <p:nvPr/>
        </p:nvSpPr>
        <p:spPr>
          <a:xfrm>
            <a:off x="11705827" y="6498754"/>
            <a:ext cx="325501" cy="1384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fr-FR" sz="900">
                <a:solidFill>
                  <a:srgbClr val="FE5000"/>
                </a:solidFill>
                <a:latin typeface="Lexend Deca"/>
                <a:ea typeface="Lexend Deca"/>
                <a:cs typeface="Lexend Deca"/>
                <a:sym typeface="Lexend Deca"/>
              </a:rPr>
              <a:t>‹N°›</a:t>
            </a:fld>
            <a:endParaRPr sz="900">
              <a:solidFill>
                <a:srgbClr val="FE5000"/>
              </a:solidFill>
              <a:latin typeface="Lexend Deca"/>
              <a:ea typeface="Lexend Deca"/>
              <a:cs typeface="Lexend Deca"/>
              <a:sym typeface="Lexend Deca"/>
            </a:endParaRPr>
          </a:p>
        </p:txBody>
      </p:sp>
      <p:sp>
        <p:nvSpPr>
          <p:cNvPr id="1090" name="Google Shape;1090;p112"/>
          <p:cNvSpPr txBox="1">
            <a:spLocks noGrp="1"/>
          </p:cNvSpPr>
          <p:nvPr>
            <p:ph type="title"/>
          </p:nvPr>
        </p:nvSpPr>
        <p:spPr>
          <a:xfrm>
            <a:off x="798576" y="1125151"/>
            <a:ext cx="4944691" cy="694944"/>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2400"/>
              <a:buFont typeface="Poppins SemiBol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1" name="Google Shape;1091;p112"/>
          <p:cNvSpPr txBox="1">
            <a:spLocks noGrp="1"/>
          </p:cNvSpPr>
          <p:nvPr>
            <p:ph type="subTitle" idx="1"/>
          </p:nvPr>
        </p:nvSpPr>
        <p:spPr>
          <a:xfrm>
            <a:off x="798576" y="1911982"/>
            <a:ext cx="4944691" cy="246221"/>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dk1"/>
              </a:buClr>
              <a:buSzPts val="1600"/>
              <a:buNone/>
              <a:defRPr sz="1600" b="0">
                <a:solidFill>
                  <a:schemeClr val="dk1"/>
                </a:solidFill>
              </a:defRPr>
            </a:lvl1pPr>
            <a:lvl2pPr lvl="1" algn="ctr">
              <a:lnSpc>
                <a:spcPct val="100000"/>
              </a:lnSpc>
              <a:spcBef>
                <a:spcPts val="300"/>
              </a:spcBef>
              <a:spcAft>
                <a:spcPts val="0"/>
              </a:spcAft>
              <a:buClr>
                <a:schemeClr val="dk1"/>
              </a:buClr>
              <a:buSzPts val="2000"/>
              <a:buNone/>
              <a:defRPr sz="2000"/>
            </a:lvl2pPr>
            <a:lvl3pPr lvl="2" algn="ctr">
              <a:lnSpc>
                <a:spcPct val="100000"/>
              </a:lnSpc>
              <a:spcBef>
                <a:spcPts val="300"/>
              </a:spcBef>
              <a:spcAft>
                <a:spcPts val="0"/>
              </a:spcAft>
              <a:buClr>
                <a:schemeClr val="dk1"/>
              </a:buClr>
              <a:buSzPts val="1800"/>
              <a:buNone/>
              <a:defRPr sz="1800"/>
            </a:lvl3pPr>
            <a:lvl4pPr lvl="3" algn="ctr">
              <a:lnSpc>
                <a:spcPct val="100000"/>
              </a:lnSpc>
              <a:spcBef>
                <a:spcPts val="300"/>
              </a:spcBef>
              <a:spcAft>
                <a:spcPts val="0"/>
              </a:spcAft>
              <a:buClr>
                <a:schemeClr val="dk1"/>
              </a:buClr>
              <a:buSzPts val="1600"/>
              <a:buNone/>
              <a:defRPr sz="1600"/>
            </a:lvl4pPr>
            <a:lvl5pPr lvl="4" algn="ctr">
              <a:lnSpc>
                <a:spcPct val="100000"/>
              </a:lnSpc>
              <a:spcBef>
                <a:spcPts val="300"/>
              </a:spcBef>
              <a:spcAft>
                <a:spcPts val="0"/>
              </a:spcAft>
              <a:buClr>
                <a:schemeClr val="dk1"/>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grpSp>
        <p:nvGrpSpPr>
          <p:cNvPr id="1092" name="Google Shape;1092;p112"/>
          <p:cNvGrpSpPr/>
          <p:nvPr userDrawn="1"/>
        </p:nvGrpSpPr>
        <p:grpSpPr>
          <a:xfrm>
            <a:off x="9238660" y="4502664"/>
            <a:ext cx="2961515" cy="2355336"/>
            <a:chOff x="7613466" y="2763126"/>
            <a:chExt cx="2961515" cy="2355336"/>
          </a:xfrm>
        </p:grpSpPr>
        <p:sp>
          <p:nvSpPr>
            <p:cNvPr id="1093" name="Google Shape;1093;p112"/>
            <p:cNvSpPr/>
            <p:nvPr/>
          </p:nvSpPr>
          <p:spPr>
            <a:xfrm>
              <a:off x="9966070" y="3328670"/>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094" name="Google Shape;1094;p112"/>
            <p:cNvSpPr/>
            <p:nvPr/>
          </p:nvSpPr>
          <p:spPr>
            <a:xfrm rot="-5400000">
              <a:off x="8811783"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095" name="Google Shape;1095;p112"/>
            <p:cNvSpPr/>
            <p:nvPr/>
          </p:nvSpPr>
          <p:spPr>
            <a:xfrm rot="-5400000">
              <a:off x="8222377" y="3937579"/>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096" name="Google Shape;1096;p112"/>
            <p:cNvSpPr/>
            <p:nvPr/>
          </p:nvSpPr>
          <p:spPr>
            <a:xfrm>
              <a:off x="9384839"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1097" name="Google Shape;1097;p112"/>
            <p:cNvSpPr/>
            <p:nvPr/>
          </p:nvSpPr>
          <p:spPr>
            <a:xfrm>
              <a:off x="7613466" y="450955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098" name="Google Shape;1098;p112"/>
            <p:cNvSpPr/>
            <p:nvPr/>
          </p:nvSpPr>
          <p:spPr>
            <a:xfrm>
              <a:off x="8230552" y="390581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1099" name="Google Shape;1099;p112"/>
            <p:cNvSpPr/>
            <p:nvPr/>
          </p:nvSpPr>
          <p:spPr>
            <a:xfrm>
              <a:off x="9384839" y="2763126"/>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grpSp>
    </p:spTree>
    <p:extLst>
      <p:ext uri="{BB962C8B-B14F-4D97-AF65-F5344CB8AC3E}">
        <p14:creationId xmlns:p14="http://schemas.microsoft.com/office/powerpoint/2010/main" val="2823415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8854143" y="741680"/>
            <a:ext cx="2701265" cy="5374640"/>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55867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 name="Rounded Rectangle 4">
            <a:extLst>
              <a:ext uri="{FF2B5EF4-FFF2-40B4-BE49-F238E27FC236}">
                <a16:creationId xmlns:a16="http://schemas.microsoft.com/office/drawing/2014/main" id="{EA051419-DA62-6173-0C9C-8A9721B1C8A6}"/>
              </a:ext>
            </a:extLst>
          </p:cNvPr>
          <p:cNvSpPr/>
          <p:nvPr userDrawn="1"/>
        </p:nvSpPr>
        <p:spPr>
          <a:xfrm>
            <a:off x="8868745"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8" name="Group 7">
            <a:extLst>
              <a:ext uri="{FF2B5EF4-FFF2-40B4-BE49-F238E27FC236}">
                <a16:creationId xmlns:a16="http://schemas.microsoft.com/office/drawing/2014/main" id="{35622DA6-C36D-2854-3D18-3EA8BCAAA0A8}"/>
              </a:ext>
            </a:extLst>
          </p:cNvPr>
          <p:cNvGrpSpPr/>
          <p:nvPr userDrawn="1"/>
        </p:nvGrpSpPr>
        <p:grpSpPr>
          <a:xfrm rot="5400000">
            <a:off x="8174229" y="2703411"/>
            <a:ext cx="4552623" cy="3161575"/>
            <a:chOff x="5300674" y="1025998"/>
            <a:chExt cx="5854793" cy="4065870"/>
          </a:xfrm>
          <a:solidFill>
            <a:schemeClr val="bg1">
              <a:lumMod val="95000"/>
              <a:alpha val="65000"/>
            </a:schemeClr>
          </a:solidFill>
        </p:grpSpPr>
        <p:sp>
          <p:nvSpPr>
            <p:cNvPr id="9" name="Pie 8">
              <a:extLst>
                <a:ext uri="{FF2B5EF4-FFF2-40B4-BE49-F238E27FC236}">
                  <a16:creationId xmlns:a16="http://schemas.microsoft.com/office/drawing/2014/main" id="{6218694A-8C08-C675-6DD2-79DF5763E36B}"/>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AD25530A-FB20-9F91-C3E9-12C63D39FA34}"/>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Pie 11">
              <a:extLst>
                <a:ext uri="{FF2B5EF4-FFF2-40B4-BE49-F238E27FC236}">
                  <a16:creationId xmlns:a16="http://schemas.microsoft.com/office/drawing/2014/main" id="{BEBE5A4F-48CD-F6CD-A5A2-932DA5E2E30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Oval 13">
              <a:extLst>
                <a:ext uri="{FF2B5EF4-FFF2-40B4-BE49-F238E27FC236}">
                  <a16:creationId xmlns:a16="http://schemas.microsoft.com/office/drawing/2014/main" id="{D3FFFE03-6107-AC35-9890-74833961C53E}"/>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731F87AB-5C2D-3AE5-C137-FA108723A8E3}"/>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ie 15">
              <a:extLst>
                <a:ext uri="{FF2B5EF4-FFF2-40B4-BE49-F238E27FC236}">
                  <a16:creationId xmlns:a16="http://schemas.microsoft.com/office/drawing/2014/main" id="{D90383D2-1684-0C81-21A4-1B68FC077862}"/>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FA452AC-4AD1-A1AE-134B-85056B6CA321}"/>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313EBF5A-3A62-7615-ECFD-AE4B142DEE9F}"/>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EE01B4E1-F38F-0A85-B557-BF5B22E7D566}"/>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7500B235-CB53-E49F-859A-BAC4FB3CC193}"/>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17F3D4D2-60CF-26BE-8B09-9B10BF88A65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6FB4CF6A-CB21-D47E-0CE1-9B09EB3E69B0}"/>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9FBB918-0942-B508-99ED-AC82DA5E102B}"/>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E72DCE9F-7EA4-5CD1-616E-EF71FB2D38DB}"/>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4CD3EE3D-B1C6-FE24-2848-13A8CD5382DC}"/>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630B8A33-26D7-A3E6-7781-F32A33C1CEB9}"/>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8F1FC23-BF5E-B189-80F9-425102BC612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8ED02B91-8A6D-ED68-9DAA-A8AF9BA6F9F9}"/>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075915AC-AE3A-29E7-2A57-35803BC1FF87}"/>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Oval 29">
              <a:extLst>
                <a:ext uri="{FF2B5EF4-FFF2-40B4-BE49-F238E27FC236}">
                  <a16:creationId xmlns:a16="http://schemas.microsoft.com/office/drawing/2014/main" id="{278CE7B2-6DF8-83EC-3186-E9D3697ECBBB}"/>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extLst>
                <a:ext uri="{FF2B5EF4-FFF2-40B4-BE49-F238E27FC236}">
                  <a16:creationId xmlns:a16="http://schemas.microsoft.com/office/drawing/2014/main" id="{7F55ABB9-8074-343C-FAC6-CBEFEDA1547A}"/>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16157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ontenu 3/4">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2211134"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2. Slide Title">
            <a:extLst>
              <a:ext uri="{FF2B5EF4-FFF2-40B4-BE49-F238E27FC236}">
                <a16:creationId xmlns:a16="http://schemas.microsoft.com/office/drawing/2014/main" id="{329D87B3-C768-2039-C4D7-DF82A9EDA940}"/>
              </a:ext>
            </a:extLst>
          </p:cNvPr>
          <p:cNvSpPr>
            <a:spLocks noGrp="1"/>
          </p:cNvSpPr>
          <p:nvPr>
            <p:ph type="title"/>
            <p:custDataLst>
              <p:tags r:id="rId4"/>
            </p:custDataLst>
          </p:nvPr>
        </p:nvSpPr>
        <p:spPr>
          <a:xfrm>
            <a:off x="3507148" y="772160"/>
            <a:ext cx="8073306" cy="762000"/>
          </a:xfrm>
        </p:spPr>
        <p:txBody>
          <a:bodyPr>
            <a:noAutofit/>
          </a:bodyPr>
          <a:lstStyle>
            <a:lvl1pPr>
              <a:defRPr/>
            </a:lvl1pPr>
          </a:lstStyle>
          <a:p>
            <a:r>
              <a:rPr lang="en-US"/>
              <a:t>Click to edit Master title style</a:t>
            </a:r>
          </a:p>
        </p:txBody>
      </p:sp>
      <p:sp>
        <p:nvSpPr>
          <p:cNvPr id="6" name="3. Subtitle">
            <a:extLst>
              <a:ext uri="{FF2B5EF4-FFF2-40B4-BE49-F238E27FC236}">
                <a16:creationId xmlns:a16="http://schemas.microsoft.com/office/drawing/2014/main" id="{A3267297-FAA1-7F13-7F27-BDA2A51D355D}"/>
              </a:ext>
            </a:extLst>
          </p:cNvPr>
          <p:cNvSpPr>
            <a:spLocks noGrp="1"/>
          </p:cNvSpPr>
          <p:nvPr>
            <p:ph type="subTitle" idx="1"/>
            <p:custDataLst>
              <p:tags r:id="rId5"/>
            </p:custDataLst>
          </p:nvPr>
        </p:nvSpPr>
        <p:spPr>
          <a:xfrm>
            <a:off x="3507148" y="1615197"/>
            <a:ext cx="8073306"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 name="Text Placeholder 2">
            <a:extLst>
              <a:ext uri="{FF2B5EF4-FFF2-40B4-BE49-F238E27FC236}">
                <a16:creationId xmlns:a16="http://schemas.microsoft.com/office/drawing/2014/main" id="{F6339DDA-5CA2-3394-91F3-7E96A3E9F786}"/>
              </a:ext>
            </a:extLst>
          </p:cNvPr>
          <p:cNvSpPr>
            <a:spLocks noGrp="1"/>
          </p:cNvSpPr>
          <p:nvPr>
            <p:ph type="body" sz="quarter" idx="10"/>
          </p:nvPr>
        </p:nvSpPr>
        <p:spPr>
          <a:xfrm>
            <a:off x="3507148" y="2115503"/>
            <a:ext cx="8073306"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254684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Contenu Management ">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CC380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ext Placeholder 2">
            <a:extLst>
              <a:ext uri="{FF2B5EF4-FFF2-40B4-BE49-F238E27FC236}">
                <a16:creationId xmlns:a16="http://schemas.microsoft.com/office/drawing/2014/main" id="{60F61DB7-6BD5-C0E2-3A13-A3F7E659D00E}"/>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3" name="Text Placeholder 2">
            <a:extLst>
              <a:ext uri="{FF2B5EF4-FFF2-40B4-BE49-F238E27FC236}">
                <a16:creationId xmlns:a16="http://schemas.microsoft.com/office/drawing/2014/main" id="{5EB7306B-E258-5C51-E34F-9CC24D1A098E}"/>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1947283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Contenu Excellence opérationnell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2. Slide Title">
            <a:extLst>
              <a:ext uri="{FF2B5EF4-FFF2-40B4-BE49-F238E27FC236}">
                <a16:creationId xmlns:a16="http://schemas.microsoft.com/office/drawing/2014/main" id="{329D87B3-C768-2039-C4D7-DF82A9EDA940}"/>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6" name="3. Subtitle">
            <a:extLst>
              <a:ext uri="{FF2B5EF4-FFF2-40B4-BE49-F238E27FC236}">
                <a16:creationId xmlns:a16="http://schemas.microsoft.com/office/drawing/2014/main" id="{A3267297-FAA1-7F13-7F27-BDA2A51D355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 name="Text Placeholder 2">
            <a:extLst>
              <a:ext uri="{FF2B5EF4-FFF2-40B4-BE49-F238E27FC236}">
                <a16:creationId xmlns:a16="http://schemas.microsoft.com/office/drawing/2014/main" id="{291FCB00-D6B5-6DA8-ADD4-D8A418026480}"/>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2">
            <a:extLst>
              <a:ext uri="{FF2B5EF4-FFF2-40B4-BE49-F238E27FC236}">
                <a16:creationId xmlns:a16="http://schemas.microsoft.com/office/drawing/2014/main" id="{0436565F-9701-C94A-F931-CE9D998AAB6E}"/>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76784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Contenu Pilotage et gestion de projets">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6B0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092EBBEE-7248-B17E-F2C0-433BF4DD5417}"/>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D7B31B32-F20A-38E6-30A3-1EF54688814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DB625F38-AFA1-6B6B-C062-7B8B54F88589}"/>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541C8EE2-8DDB-C4AF-830F-DDDE8A4F9580}"/>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746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bleu">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10B8E0-AA7E-26ED-CF76-5DDF5FD31778}"/>
              </a:ext>
            </a:extLst>
          </p:cNvPr>
          <p:cNvSpPr/>
          <p:nvPr userDrawn="1"/>
        </p:nvSpPr>
        <p:spPr>
          <a:xfrm>
            <a:off x="-1" y="2020"/>
            <a:ext cx="6096000" cy="6865523"/>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9550"/>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31941"/>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9187"/>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grpSp>
        <p:nvGrpSpPr>
          <p:cNvPr id="3" name="Groupe 8">
            <a:extLst>
              <a:ext uri="{FF2B5EF4-FFF2-40B4-BE49-F238E27FC236}">
                <a16:creationId xmlns:a16="http://schemas.microsoft.com/office/drawing/2014/main" id="{B01B0F07-03B0-C345-0C94-F4179A28F838}"/>
              </a:ext>
            </a:extLst>
          </p:cNvPr>
          <p:cNvGrpSpPr/>
          <p:nvPr userDrawn="1"/>
        </p:nvGrpSpPr>
        <p:grpSpPr>
          <a:xfrm>
            <a:off x="4903380" y="353847"/>
            <a:ext cx="2222482" cy="2222482"/>
            <a:chOff x="5556268" y="385597"/>
            <a:chExt cx="1548000" cy="1548000"/>
          </a:xfrm>
        </p:grpSpPr>
        <p:sp>
          <p:nvSpPr>
            <p:cNvPr id="4" name="Ellipse 11">
              <a:extLst>
                <a:ext uri="{FF2B5EF4-FFF2-40B4-BE49-F238E27FC236}">
                  <a16:creationId xmlns:a16="http://schemas.microsoft.com/office/drawing/2014/main" id="{7B25A7BF-4AE0-7DD3-DC75-06F1CED6B77D}"/>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10">
              <a:extLst>
                <a:ext uri="{FF2B5EF4-FFF2-40B4-BE49-F238E27FC236}">
                  <a16:creationId xmlns:a16="http://schemas.microsoft.com/office/drawing/2014/main" id="{55B8BA2C-7C9F-B995-A8ED-F117F1D6A760}"/>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Image 7" descr="Une image contenant Caractère coloré, cercle, Graphique, graphisme&#10;&#10;Description générée automatiquement">
            <a:extLst>
              <a:ext uri="{FF2B5EF4-FFF2-40B4-BE49-F238E27FC236}">
                <a16:creationId xmlns:a16="http://schemas.microsoft.com/office/drawing/2014/main" id="{38B8DD4E-5AC0-B21C-41BA-0A6140053BD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spTree>
    <p:extLst>
      <p:ext uri="{BB962C8B-B14F-4D97-AF65-F5344CB8AC3E}">
        <p14:creationId xmlns:p14="http://schemas.microsoft.com/office/powerpoint/2010/main" val="767087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_Contenu R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8C3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7F3F1B67-AEB7-6C7B-32BE-F3D0B950A3E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3D084611-1731-B097-F90D-33A1E1EAAE0D}"/>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6DADAF4A-4A1E-FF4F-539B-30837941D7F7}"/>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BA0A5E3F-9E0E-560C-F14E-B060FA279360}"/>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546833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Contenu Expérience client et design">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FFB76D"/>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291B1083-0E39-EE24-E142-02CD935E2CAB}"/>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D3958BB6-E439-EAD9-ED79-5C14A82D26B0}"/>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CB70A82-DD4D-AE5D-3E84-0AE382705288}"/>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6CAF0C72-323A-D498-00D6-5397DECDE4A9}"/>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824260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_Contenu Développement personnel">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10DD43F7-129A-4C18-5A2E-26B7513BFBDD}"/>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0875CFC0-8939-C8D5-A6FB-8D0730FFFFBF}"/>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9B0FEF3E-07B8-B9D0-21BD-6D273B196CB5}"/>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056D52-18B7-6E4C-611A-F0D321192FEF}"/>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29298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7_Contenu Relations interpersonnelles">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0018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EE5F5F1F-CA2A-D49E-D059-C1BA3A85B647}"/>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A62DA6AA-F1C2-CBA4-71C8-05AC81CDBD42}"/>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20C69552-BA94-5C02-2E10-D2C01821833F}"/>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2A969394-6D28-F50C-14A7-41BA7B8E1F77}"/>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01B8D287-93B4-258F-8DA3-C4B774435E84}"/>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613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_Contenu Care management">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5" name="Rounded Rectangle 24">
            <a:extLst>
              <a:ext uri="{FF2B5EF4-FFF2-40B4-BE49-F238E27FC236}">
                <a16:creationId xmlns:a16="http://schemas.microsoft.com/office/drawing/2014/main" id="{65E600BE-29C9-E093-E8DC-E425E1CB43C6}"/>
              </a:ext>
            </a:extLst>
          </p:cNvPr>
          <p:cNvSpPr/>
          <p:nvPr userDrawn="1"/>
        </p:nvSpPr>
        <p:spPr>
          <a:xfrm>
            <a:off x="864249" y="762000"/>
            <a:ext cx="1548178" cy="5334000"/>
          </a:xfrm>
          <a:prstGeom prst="roundRect">
            <a:avLst>
              <a:gd name="adj" fmla="val 3234"/>
            </a:avLst>
          </a:prstGeom>
          <a:solidFill>
            <a:srgbClr val="3752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823085" y="350655"/>
            <a:ext cx="2293459" cy="2211136"/>
            <a:chOff x="4610035" y="1628900"/>
            <a:chExt cx="2949449" cy="2843580"/>
          </a:xfrm>
          <a:solidFill>
            <a:schemeClr val="bg1">
              <a:lumMod val="95000"/>
              <a:alpha val="65000"/>
            </a:schemeClr>
          </a:solidFill>
        </p:grpSpPr>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a:off x="6405197" y="331819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2. Slide Title">
            <a:extLst>
              <a:ext uri="{FF2B5EF4-FFF2-40B4-BE49-F238E27FC236}">
                <a16:creationId xmlns:a16="http://schemas.microsoft.com/office/drawing/2014/main" id="{B11071BF-16F0-E822-2246-C15BC5B8B1A5}"/>
              </a:ext>
            </a:extLst>
          </p:cNvPr>
          <p:cNvSpPr>
            <a:spLocks noGrp="1"/>
          </p:cNvSpPr>
          <p:nvPr>
            <p:ph type="title"/>
            <p:custDataLst>
              <p:tags r:id="rId4"/>
            </p:custDataLst>
          </p:nvPr>
        </p:nvSpPr>
        <p:spPr>
          <a:xfrm>
            <a:off x="2734322" y="772160"/>
            <a:ext cx="8846132" cy="762000"/>
          </a:xfrm>
        </p:spPr>
        <p:txBody>
          <a:bodyPr>
            <a:noAutofit/>
          </a:bodyPr>
          <a:lstStyle>
            <a:lvl1pPr>
              <a:defRPr/>
            </a:lvl1pPr>
          </a:lstStyle>
          <a:p>
            <a:r>
              <a:rPr lang="en-US"/>
              <a:t>Click to edit Master title style</a:t>
            </a:r>
          </a:p>
        </p:txBody>
      </p:sp>
      <p:sp>
        <p:nvSpPr>
          <p:cNvPr id="3" name="3. Subtitle">
            <a:extLst>
              <a:ext uri="{FF2B5EF4-FFF2-40B4-BE49-F238E27FC236}">
                <a16:creationId xmlns:a16="http://schemas.microsoft.com/office/drawing/2014/main" id="{28F92DF9-12F6-E5C4-85E0-B4C2B50BA605}"/>
              </a:ext>
            </a:extLst>
          </p:cNvPr>
          <p:cNvSpPr>
            <a:spLocks noGrp="1"/>
          </p:cNvSpPr>
          <p:nvPr>
            <p:ph type="subTitle" idx="1"/>
            <p:custDataLst>
              <p:tags r:id="rId5"/>
            </p:custDataLst>
          </p:nvPr>
        </p:nvSpPr>
        <p:spPr>
          <a:xfrm>
            <a:off x="2734323" y="1615197"/>
            <a:ext cx="88461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Text Placeholder 2">
            <a:extLst>
              <a:ext uri="{FF2B5EF4-FFF2-40B4-BE49-F238E27FC236}">
                <a16:creationId xmlns:a16="http://schemas.microsoft.com/office/drawing/2014/main" id="{17CE887C-DE66-3D17-1FDA-FE142B698B8C}"/>
              </a:ext>
            </a:extLst>
          </p:cNvPr>
          <p:cNvSpPr>
            <a:spLocks noGrp="1"/>
          </p:cNvSpPr>
          <p:nvPr>
            <p:ph type="body" sz="quarter" idx="10"/>
          </p:nvPr>
        </p:nvSpPr>
        <p:spPr>
          <a:xfrm>
            <a:off x="2733674"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2">
            <a:extLst>
              <a:ext uri="{FF2B5EF4-FFF2-40B4-BE49-F238E27FC236}">
                <a16:creationId xmlns:a16="http://schemas.microsoft.com/office/drawing/2014/main" id="{CCD701D1-E8D5-BF7C-4378-F2DB9D5535E9}"/>
              </a:ext>
            </a:extLst>
          </p:cNvPr>
          <p:cNvSpPr>
            <a:spLocks noGrp="1"/>
          </p:cNvSpPr>
          <p:nvPr>
            <p:ph type="body" sz="quarter" idx="11"/>
          </p:nvPr>
        </p:nvSpPr>
        <p:spPr>
          <a:xfrm>
            <a:off x="7673230" y="2125434"/>
            <a:ext cx="3897945" cy="3970337"/>
          </a:xfrm>
        </p:spPr>
        <p:txBody>
          <a:bodyPr/>
          <a:lstStyle>
            <a:lvl1pPr>
              <a:defRPr sz="1400" b="0">
                <a:latin typeface="Lexend Deca" pitchFamily="2" charset="0"/>
              </a:defRPr>
            </a:lvl1pPr>
            <a:lvl2pPr>
              <a:defRPr sz="1400" b="0">
                <a:latin typeface="Lexend Deca" pitchFamily="2" charset="0"/>
              </a:defRPr>
            </a:lvl2pPr>
            <a:lvl3pPr>
              <a:defRPr sz="1400" b="0">
                <a:latin typeface="Lexend Deca" pitchFamily="2" charset="0"/>
              </a:defRPr>
            </a:lvl3pPr>
            <a:lvl4pPr>
              <a:defRPr sz="1400" b="0">
                <a:latin typeface="Lexend Deca" pitchFamily="2" charset="0"/>
              </a:defRPr>
            </a:lvl4pPr>
            <a:lvl5pPr>
              <a:defRPr sz="1400" b="0">
                <a:latin typeface="Lexend De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cxnSp>
        <p:nvCxnSpPr>
          <p:cNvPr id="6" name="Straight Connector 51">
            <a:extLst>
              <a:ext uri="{FF2B5EF4-FFF2-40B4-BE49-F238E27FC236}">
                <a16:creationId xmlns:a16="http://schemas.microsoft.com/office/drawing/2014/main" id="{CD1CAB54-D233-863A-C17B-8A2EE1A3D603}"/>
              </a:ext>
            </a:extLst>
          </p:cNvPr>
          <p:cNvCxnSpPr>
            <a:cxnSpLocks/>
          </p:cNvCxnSpPr>
          <p:nvPr userDrawn="1"/>
        </p:nvCxnSpPr>
        <p:spPr>
          <a:xfrm>
            <a:off x="7152424" y="2174169"/>
            <a:ext cx="0" cy="3872866"/>
          </a:xfrm>
          <a:prstGeom prst="line">
            <a:avLst/>
          </a:prstGeom>
          <a:ln w="6350" cap="flat">
            <a:solidFill>
              <a:schemeClr val="bg1">
                <a:lumMod val="8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6163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u 3/4 oran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FFAF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38773" y="2622928"/>
            <a:ext cx="5099815" cy="2733117"/>
            <a:chOff x="4610036" y="1603601"/>
            <a:chExt cx="6558497" cy="3514861"/>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84839"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5784561"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5784561" y="33168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6"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224139" y="1607376"/>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597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u 3/4 rou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135754" y="1292149"/>
            <a:ext cx="5099816" cy="3139156"/>
            <a:chOff x="4610035" y="1603601"/>
            <a:chExt cx="6558498" cy="403703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0800000">
              <a:off x="8827433" y="33131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rot="16200000">
              <a:off x="10014246" y="3310755"/>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6" y="392451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651800" y="221980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651800" y="220544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8148779" y="1607377"/>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ie 49">
              <a:extLst>
                <a:ext uri="{FF2B5EF4-FFF2-40B4-BE49-F238E27FC236}">
                  <a16:creationId xmlns:a16="http://schemas.microsoft.com/office/drawing/2014/main" id="{DB64F1B2-B0E0-9E3F-480E-CA472B4E9434}"/>
                </a:ext>
              </a:extLst>
            </p:cNvPr>
            <p:cNvSpPr/>
            <p:nvPr userDrawn="1"/>
          </p:nvSpPr>
          <p:spPr>
            <a:xfrm>
              <a:off x="8828749" y="448635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32376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169732" y="2703411"/>
            <a:ext cx="4552623" cy="3161575"/>
            <a:chOff x="5300674" y="1025998"/>
            <a:chExt cx="5854793" cy="4065870"/>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38745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Contenu 3/4 turquoi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08437" y="2207449"/>
            <a:ext cx="5063326" cy="3620888"/>
            <a:chOff x="4656961" y="2174381"/>
            <a:chExt cx="6511572" cy="465655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5" y="2174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5197363" y="454625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8247967" y="5089420"/>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1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10005013"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4656961"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38219" y="515517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7027593" y="39332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373847" y="512340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5759747" y="565942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9376665" y="50813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64187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u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4475018"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6" y="2884200"/>
            <a:ext cx="3476937"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502664"/>
            <a:ext cx="2961515" cy="2355336"/>
            <a:chOff x="7613466" y="2763126"/>
            <a:chExt cx="2961515" cy="235533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230552"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8483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85041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roug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F5BED93E-4233-2720-9AFC-E9DDE8DE6F74}"/>
              </a:ext>
            </a:extLst>
          </p:cNvPr>
          <p:cNvGrpSpPr/>
          <p:nvPr userDrawn="1"/>
        </p:nvGrpSpPr>
        <p:grpSpPr>
          <a:xfrm>
            <a:off x="-561814" y="2863505"/>
            <a:ext cx="6284522" cy="4539940"/>
            <a:chOff x="-551654" y="2863505"/>
            <a:chExt cx="6284522" cy="453994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78573" y="3465930"/>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6350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552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78429" y="402412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754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399875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1"/>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2802790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411463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solidFill>
                  <a:schemeClr val="bg1"/>
                </a:solidFill>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399232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u02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flipH="1">
            <a:off x="7731212" y="0"/>
            <a:ext cx="4475019"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rot="10800000">
            <a:off x="-564921" y="3931336"/>
            <a:ext cx="2906746" cy="3491087"/>
            <a:chOff x="8222377" y="3356943"/>
            <a:chExt cx="2906746" cy="3491087"/>
          </a:xfrm>
        </p:grpSpPr>
        <p:sp>
          <p:nvSpPr>
            <p:cNvPr id="14" name="Oval 13">
              <a:extLst>
                <a:ext uri="{FF2B5EF4-FFF2-40B4-BE49-F238E27FC236}">
                  <a16:creationId xmlns:a16="http://schemas.microsoft.com/office/drawing/2014/main" id="{B3C2AD4D-A32B-59F2-A7BA-AF8C815047D3}"/>
                </a:ext>
              </a:extLst>
            </p:cNvPr>
            <p:cNvSpPr/>
            <p:nvPr/>
          </p:nvSpPr>
          <p:spPr>
            <a:xfrm>
              <a:off x="9966070" y="5664443"/>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8795432"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9975822" y="392951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5088739"/>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a:off x="9394595"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Pie 2">
              <a:extLst>
                <a:ext uri="{FF2B5EF4-FFF2-40B4-BE49-F238E27FC236}">
                  <a16:creationId xmlns:a16="http://schemas.microsoft.com/office/drawing/2014/main" id="{E72F4A53-436B-5FE0-8138-63B8AEA282FB}"/>
                </a:ext>
              </a:extLst>
            </p:cNvPr>
            <p:cNvSpPr/>
            <p:nvPr userDrawn="1"/>
          </p:nvSpPr>
          <p:spPr>
            <a:xfrm rot="16200000">
              <a:off x="9384830"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14E69251-7F15-806F-F8E9-A050503A667E}"/>
                </a:ext>
              </a:extLst>
            </p:cNvPr>
            <p:cNvSpPr/>
            <p:nvPr userDrawn="1"/>
          </p:nvSpPr>
          <p:spPr>
            <a:xfrm rot="16200000">
              <a:off x="9974836" y="56937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9D7AF07-C9CC-EA47-0FFE-F40E0E136BA7}"/>
                </a:ext>
              </a:extLst>
            </p:cNvPr>
            <p:cNvSpPr/>
            <p:nvPr userDrawn="1"/>
          </p:nvSpPr>
          <p:spPr>
            <a:xfrm rot="16200000">
              <a:off x="8816596" y="5082366"/>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8" name="2. Slide Title">
            <a:extLst>
              <a:ext uri="{FF2B5EF4-FFF2-40B4-BE49-F238E27FC236}">
                <a16:creationId xmlns:a16="http://schemas.microsoft.com/office/drawing/2014/main" id="{BA672F80-2B89-6052-3425-6D3E8598DB9C}"/>
              </a:ext>
            </a:extLst>
          </p:cNvPr>
          <p:cNvSpPr>
            <a:spLocks noGrp="1"/>
          </p:cNvSpPr>
          <p:nvPr>
            <p:ph type="title"/>
            <p:custDataLst>
              <p:tags r:id="rId3"/>
            </p:custDataLst>
          </p:nvPr>
        </p:nvSpPr>
        <p:spPr>
          <a:xfrm>
            <a:off x="554736" y="175171"/>
            <a:ext cx="6658864" cy="738721"/>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9" name="SlideLogoText">
            <a:extLst>
              <a:ext uri="{FF2B5EF4-FFF2-40B4-BE49-F238E27FC236}">
                <a16:creationId xmlns:a16="http://schemas.microsoft.com/office/drawing/2014/main" id="{4BABAAD5-B510-EA77-F25C-3003D9D889DA}"/>
              </a:ext>
            </a:extLst>
          </p:cNvPr>
          <p:cNvSpPr txBox="1"/>
          <p:nvPr userDrawn="1">
            <p:custDataLst>
              <p:tags r:id="rId4"/>
            </p:custDataLst>
          </p:nvPr>
        </p:nvSpPr>
        <p:spPr>
          <a:xfrm>
            <a:off x="11448465" y="6498754"/>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pic>
        <p:nvPicPr>
          <p:cNvPr id="12" name="Image 6">
            <a:extLst>
              <a:ext uri="{FF2B5EF4-FFF2-40B4-BE49-F238E27FC236}">
                <a16:creationId xmlns:a16="http://schemas.microsoft.com/office/drawing/2014/main" id="{4175CD35-4B81-5AD7-3022-87BE7D27B657}"/>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13" name="Slide Number">
            <a:extLst>
              <a:ext uri="{FF2B5EF4-FFF2-40B4-BE49-F238E27FC236}">
                <a16:creationId xmlns:a16="http://schemas.microsoft.com/office/drawing/2014/main" id="{CFFA1F0E-421B-5E33-A57B-D118FD67869C}"/>
              </a:ext>
            </a:extLst>
          </p:cNvPr>
          <p:cNvSpPr>
            <a:spLocks noChangeArrowheads="1"/>
          </p:cNvSpPr>
          <p:nvPr userDrawn="1">
            <p:custDataLst>
              <p:tags r:id="rId5"/>
            </p:custDataLst>
          </p:nvPr>
        </p:nvSpPr>
        <p:spPr bwMode="black">
          <a:xfrm>
            <a:off x="11708490" y="6498127"/>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888187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6"/>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902153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tation + visue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5. Source" hidden="1">
            <a:extLst>
              <a:ext uri="{FF2B5EF4-FFF2-40B4-BE49-F238E27FC236}">
                <a16:creationId xmlns:a16="http://schemas.microsoft.com/office/drawing/2014/main" id="{97195F4E-ECA7-41A9-AFF3-0C4DAD103DA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6" name="Picture Placeholder 25">
            <a:extLst>
              <a:ext uri="{FF2B5EF4-FFF2-40B4-BE49-F238E27FC236}">
                <a16:creationId xmlns:a16="http://schemas.microsoft.com/office/drawing/2014/main" id="{6274C17F-E5E7-711E-0B5E-BB0D7E4D8321}"/>
              </a:ext>
            </a:extLst>
          </p:cNvPr>
          <p:cNvSpPr>
            <a:spLocks noGrp="1"/>
          </p:cNvSpPr>
          <p:nvPr>
            <p:ph type="pic" sz="quarter" idx="10"/>
          </p:nvPr>
        </p:nvSpPr>
        <p:spPr>
          <a:xfrm>
            <a:off x="0" y="0"/>
            <a:ext cx="12192000" cy="6867525"/>
          </a:xfrm>
        </p:spPr>
        <p:txBody>
          <a:bodyPr/>
          <a:lstStyle/>
          <a:p>
            <a:endParaRPr lang="fr-FR"/>
          </a:p>
        </p:txBody>
      </p:sp>
      <p:sp>
        <p:nvSpPr>
          <p:cNvPr id="32" name="2. Slide Title">
            <a:extLst>
              <a:ext uri="{FF2B5EF4-FFF2-40B4-BE49-F238E27FC236}">
                <a16:creationId xmlns:a16="http://schemas.microsoft.com/office/drawing/2014/main" id="{5915C145-981E-59B4-A45D-5056651E6288}"/>
              </a:ext>
            </a:extLst>
          </p:cNvPr>
          <p:cNvSpPr>
            <a:spLocks noGrp="1"/>
          </p:cNvSpPr>
          <p:nvPr>
            <p:ph type="title" hasCustomPrompt="1"/>
            <p:custDataLst>
              <p:tags r:id="rId5"/>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33" name="3. Subtitle">
            <a:extLst>
              <a:ext uri="{FF2B5EF4-FFF2-40B4-BE49-F238E27FC236}">
                <a16:creationId xmlns:a16="http://schemas.microsoft.com/office/drawing/2014/main" id="{0C75F943-2F16-AFC4-B607-7309C8609957}"/>
              </a:ext>
            </a:extLst>
          </p:cNvPr>
          <p:cNvSpPr>
            <a:spLocks noGrp="1"/>
          </p:cNvSpPr>
          <p:nvPr>
            <p:ph type="subTitle" idx="1" hasCustomPrompt="1"/>
            <p:custDataLst>
              <p:tags r:id="rId6"/>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Tree>
    <p:extLst>
      <p:ext uri="{BB962C8B-B14F-4D97-AF65-F5344CB8AC3E}">
        <p14:creationId xmlns:p14="http://schemas.microsoft.com/office/powerpoint/2010/main" val="3327042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Merci bleu">
    <p:bg>
      <p:bgPr>
        <a:solidFill>
          <a:srgbClr val="000F9F"/>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descr="A close up of a logo&#10;&#10;Description automatically generated">
            <a:extLst>
              <a:ext uri="{FF2B5EF4-FFF2-40B4-BE49-F238E27FC236}">
                <a16:creationId xmlns:a16="http://schemas.microsoft.com/office/drawing/2014/main" id="{FF4132B6-6FE3-CDD9-0BC9-7C08BEDB921B}"/>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33" name="TextBox 32">
            <a:extLst>
              <a:ext uri="{FF2B5EF4-FFF2-40B4-BE49-F238E27FC236}">
                <a16:creationId xmlns:a16="http://schemas.microsoft.com/office/drawing/2014/main" id="{F7E83E80-85ED-DAF7-E685-4A3C14C2DF73}"/>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787811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erci orange">
    <p:bg>
      <p:bgPr>
        <a:solidFill>
          <a:schemeClr val="accent2"/>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 name="Picture 31">
            <a:extLst>
              <a:ext uri="{FF2B5EF4-FFF2-40B4-BE49-F238E27FC236}">
                <a16:creationId xmlns:a16="http://schemas.microsoft.com/office/drawing/2014/main" id="{9DE0CEC1-EE1C-7337-E369-CF0F8EF7AEA3}"/>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4" name="TextBox 3">
            <a:extLst>
              <a:ext uri="{FF2B5EF4-FFF2-40B4-BE49-F238E27FC236}">
                <a16:creationId xmlns:a16="http://schemas.microsoft.com/office/drawing/2014/main" id="{CE6DF8FD-4655-3009-5C9C-42061EA4BC7C}"/>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271185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erci turquoise">
    <p:bg>
      <p:bgPr>
        <a:solidFill>
          <a:srgbClr val="00C4B3"/>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4" name="Picture 3" descr="A close up of a logo&#10;&#10;Description automatically generated">
            <a:extLst>
              <a:ext uri="{FF2B5EF4-FFF2-40B4-BE49-F238E27FC236}">
                <a16:creationId xmlns:a16="http://schemas.microsoft.com/office/drawing/2014/main" id="{060C5CDC-4912-DD80-D426-E71576B24A54}"/>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5" name="TextBox 4">
            <a:extLst>
              <a:ext uri="{FF2B5EF4-FFF2-40B4-BE49-F238E27FC236}">
                <a16:creationId xmlns:a16="http://schemas.microsoft.com/office/drawing/2014/main" id="{0E43B799-0EC7-3419-4772-716F8C9A2584}"/>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8274434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erci rouge">
    <p:bg>
      <p:bgPr>
        <a:solidFill>
          <a:schemeClr val="accent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a:extLst>
              <a:ext uri="{FF2B5EF4-FFF2-40B4-BE49-F238E27FC236}">
                <a16:creationId xmlns:a16="http://schemas.microsoft.com/office/drawing/2014/main" id="{FF4132B6-6FE3-CDD9-0BC9-7C08BEDB921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34" name="TextBox 33">
            <a:extLst>
              <a:ext uri="{FF2B5EF4-FFF2-40B4-BE49-F238E27FC236}">
                <a16:creationId xmlns:a16="http://schemas.microsoft.com/office/drawing/2014/main" id="{E85CE634-2D91-5BCA-D0D6-801652449FC1}"/>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34703534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Merci + contact bleu">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41" name="Text Placeholder 40">
            <a:extLst>
              <a:ext uri="{FF2B5EF4-FFF2-40B4-BE49-F238E27FC236}">
                <a16:creationId xmlns:a16="http://schemas.microsoft.com/office/drawing/2014/main" id="{F179C33B-41F2-512D-98AD-2B93E2366CC6}"/>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3" name="Text Placeholder 40">
            <a:extLst>
              <a:ext uri="{FF2B5EF4-FFF2-40B4-BE49-F238E27FC236}">
                <a16:creationId xmlns:a16="http://schemas.microsoft.com/office/drawing/2014/main" id="{32FF05D7-FD60-7B83-B998-2443F1BC8DC4}"/>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5" name="Text Placeholder 40">
            <a:extLst>
              <a:ext uri="{FF2B5EF4-FFF2-40B4-BE49-F238E27FC236}">
                <a16:creationId xmlns:a16="http://schemas.microsoft.com/office/drawing/2014/main" id="{3ADA2723-663F-E528-4432-FDE677361506}"/>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46" name="Text Placeholder 40">
            <a:extLst>
              <a:ext uri="{FF2B5EF4-FFF2-40B4-BE49-F238E27FC236}">
                <a16:creationId xmlns:a16="http://schemas.microsoft.com/office/drawing/2014/main" id="{8FD9FCE9-BD4E-EEB0-4F93-886A7D82C809}"/>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47" name="Text Placeholder 40">
            <a:extLst>
              <a:ext uri="{FF2B5EF4-FFF2-40B4-BE49-F238E27FC236}">
                <a16:creationId xmlns:a16="http://schemas.microsoft.com/office/drawing/2014/main" id="{B09300E9-488C-64EB-08C1-0C6BF062480F}"/>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8" name="Text Placeholder 40">
            <a:extLst>
              <a:ext uri="{FF2B5EF4-FFF2-40B4-BE49-F238E27FC236}">
                <a16:creationId xmlns:a16="http://schemas.microsoft.com/office/drawing/2014/main" id="{C6DF8CF2-7FF2-5CEB-53B2-40801BF6D2BD}"/>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9" name="Text Placeholder 40">
            <a:extLst>
              <a:ext uri="{FF2B5EF4-FFF2-40B4-BE49-F238E27FC236}">
                <a16:creationId xmlns:a16="http://schemas.microsoft.com/office/drawing/2014/main" id="{CC32562D-EEAE-677D-D1BC-7C876FFC97BC}"/>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50" name="Text Placeholder 40">
            <a:extLst>
              <a:ext uri="{FF2B5EF4-FFF2-40B4-BE49-F238E27FC236}">
                <a16:creationId xmlns:a16="http://schemas.microsoft.com/office/drawing/2014/main" id="{650F93C2-6959-0B52-0E04-C3A89238F010}"/>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7" name="Picture 76" descr="A close up of a logo&#10;&#10;Description automatically generated">
            <a:extLst>
              <a:ext uri="{FF2B5EF4-FFF2-40B4-BE49-F238E27FC236}">
                <a16:creationId xmlns:a16="http://schemas.microsoft.com/office/drawing/2014/main" id="{D46ED5D7-6317-45CA-5E13-4B37EB0D8DBA}"/>
              </a:ext>
            </a:extLst>
          </p:cNvPr>
          <p:cNvPicPr>
            <a:picLocks noChangeAspect="1"/>
          </p:cNvPicPr>
          <p:nvPr userDrawn="1"/>
        </p:nvPicPr>
        <p:blipFill>
          <a:blip r:embed="rId8"/>
          <a:stretch>
            <a:fillRect/>
          </a:stretch>
        </p:blipFill>
        <p:spPr>
          <a:xfrm>
            <a:off x="6542452" y="5043837"/>
            <a:ext cx="1154288" cy="322301"/>
          </a:xfrm>
          <a:prstGeom prst="rect">
            <a:avLst/>
          </a:prstGeom>
        </p:spPr>
      </p:pic>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
        <p:nvSpPr>
          <p:cNvPr id="79" name="Title">
            <a:extLst>
              <a:ext uri="{FF2B5EF4-FFF2-40B4-BE49-F238E27FC236}">
                <a16:creationId xmlns:a16="http://schemas.microsoft.com/office/drawing/2014/main" id="{F9DFD4BE-1CF9-0D51-8F83-ACE6EF9CBD66}"/>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33477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jaun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73665"/>
            <a:ext cx="6284522" cy="4529780"/>
            <a:chOff x="-551654" y="2873665"/>
            <a:chExt cx="6284522" cy="452978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3995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3667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55770"/>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695475"/>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7366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4081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40059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139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551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0891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66153" y="2901684"/>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2"/>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0" name="TextBox 9">
            <a:extLst>
              <a:ext uri="{FF2B5EF4-FFF2-40B4-BE49-F238E27FC236}">
                <a16:creationId xmlns:a16="http://schemas.microsoft.com/office/drawing/2014/main" id="{3484543A-642E-B39E-D03B-A5BD49B8BBAD}"/>
              </a:ext>
            </a:extLst>
          </p:cNvPr>
          <p:cNvSpPr txBox="1"/>
          <p:nvPr userDrawn="1"/>
        </p:nvSpPr>
        <p:spPr>
          <a:xfrm>
            <a:off x="-650240" y="1920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4097241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Merci + contact oran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F15CB981-C79D-8C4C-BB74-033440D4EF2E}"/>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C3ABA982-B595-4122-8481-DC07FBA5561F}"/>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720ADE98-268C-9BC6-62A2-3F03E4081D91}"/>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CAF6891-3C4E-9B31-A55E-0EB7D9389B62}"/>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56BAB8EC-BA4F-BA61-1B9B-7F57FA3E142D}"/>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65A9EF73-233C-B82A-6EF7-E61F47CC6192}"/>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5EC38197-5DC2-4296-290A-7E9F9372B0F9}"/>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4F164B05-62A1-48FF-24C6-0EF1AB13F3B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785D6313-A261-1DC1-79B7-12003930C9F1}"/>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B9144FE4-78CA-2863-5F5A-E714E93816B5}"/>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1875396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Merci + contact turquois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8F88A598-0FBD-8F3C-F474-0BACD7A71A2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09EF4742-6F26-1181-54AF-5A2F4099503C}"/>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E94B60D1-12F1-A836-BB94-33E2A364AFF9}"/>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6B958E8-937C-C36A-F3DB-0375C1CD348A}"/>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F39C7451-FB28-142E-B75F-4D218615462C}"/>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185B3B2-F125-8731-AA68-611E00E02344}"/>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2BB2E293-2985-6879-B6FB-1EDC37FACAC4}"/>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3D033CC9-3DE6-C3EE-2366-D71F8413DF7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F7826FC-2AD4-CBDE-5952-FB4A5E1EB7C2}"/>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475F7A7A-79A7-2B15-5E20-1AA9CE53A28C}"/>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480465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Merci + contact rou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FF5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17829E14-AE32-98A3-94FD-C6389016EA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84B6053A-5210-40EF-3BE2-BAA5C6EAEDA3}"/>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B136093C-2B3B-4F93-82D0-5284DB40F382}"/>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7D390082-4849-5B63-A7A9-8B3AC8FAED17}"/>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30263B74-0DB2-AEA2-8FBB-E9021C79F320}"/>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22AAB2C-52AF-31F7-3D24-777F3676B79B}"/>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39B01B43-44B6-850E-40D6-5B708B921E27}"/>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D327FE7B-052C-65B0-485D-EFF2D821C3C3}"/>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718C10C-15E9-D9DE-8FEC-680766BFD908}"/>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71DA8393-7319-7935-A9A5-67B8B844314E}"/>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4689012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7_Disposition personnalisée">
    <p:spTree>
      <p:nvGrpSpPr>
        <p:cNvPr id="1" name=""/>
        <p:cNvGrpSpPr/>
        <p:nvPr/>
      </p:nvGrpSpPr>
      <p:grpSpPr>
        <a:xfrm>
          <a:off x="0" y="0"/>
          <a:ext cx="0" cy="0"/>
          <a:chOff x="0" y="0"/>
          <a:chExt cx="0" cy="0"/>
        </a:xfrm>
      </p:grpSpPr>
      <p:grpSp>
        <p:nvGrpSpPr>
          <p:cNvPr id="17" name="Groupe 16"/>
          <p:cNvGrpSpPr/>
          <p:nvPr userDrawn="1"/>
        </p:nvGrpSpPr>
        <p:grpSpPr>
          <a:xfrm>
            <a:off x="335360" y="186984"/>
            <a:ext cx="4697137" cy="505712"/>
            <a:chOff x="272480" y="186984"/>
            <a:chExt cx="3816424" cy="505712"/>
          </a:xfrm>
        </p:grpSpPr>
        <p:pic>
          <p:nvPicPr>
            <p:cNvPr id="20" name="Imag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2480" y="186984"/>
              <a:ext cx="1393528" cy="477781"/>
            </a:xfrm>
            <a:prstGeom prst="rect">
              <a:avLst/>
            </a:prstGeom>
          </p:spPr>
        </p:pic>
        <p:grpSp>
          <p:nvGrpSpPr>
            <p:cNvPr id="22" name="Groupe 21"/>
            <p:cNvGrpSpPr/>
            <p:nvPr userDrawn="1"/>
          </p:nvGrpSpPr>
          <p:grpSpPr>
            <a:xfrm>
              <a:off x="1926642" y="208749"/>
              <a:ext cx="2162262" cy="483947"/>
              <a:chOff x="1926642" y="208749"/>
              <a:chExt cx="2162262" cy="483947"/>
            </a:xfrm>
          </p:grpSpPr>
          <p:sp>
            <p:nvSpPr>
              <p:cNvPr id="23" name="Title Placeholder 1"/>
              <p:cNvSpPr txBox="1">
                <a:spLocks/>
              </p:cNvSpPr>
              <p:nvPr userDrawn="1"/>
            </p:nvSpPr>
            <p:spPr>
              <a:xfrm>
                <a:off x="1926642" y="208749"/>
                <a:ext cx="2162262" cy="331547"/>
              </a:xfrm>
              <a:prstGeom prst="rect">
                <a:avLst/>
              </a:prstGeom>
            </p:spPr>
            <p:txBody>
              <a:bodyPr vert="horz" lIns="0" tIns="45720" rIns="91440" bIns="45720" rtlCol="0" anchor="t">
                <a:normAutofit/>
              </a:bodyPr>
              <a:lstStyle>
                <a:lvl1pPr algn="ctr" defTabSz="914400" rtl="0" eaLnBrk="1" latinLnBrk="0" hangingPunct="1">
                  <a:spcBef>
                    <a:spcPct val="0"/>
                  </a:spcBef>
                  <a:buNone/>
                  <a:defRPr sz="3700" b="1" kern="1200">
                    <a:solidFill>
                      <a:schemeClr val="tx1"/>
                    </a:solidFill>
                    <a:latin typeface="Montserrat" panose="02000505000000020004" pitchFamily="2" charset="0"/>
                    <a:ea typeface="+mj-ea"/>
                    <a:cs typeface="+mj-cs"/>
                  </a:defRPr>
                </a:lvl1pPr>
              </a:lstStyle>
              <a:p>
                <a:pPr algn="l"/>
                <a:r>
                  <a:rPr lang="en-US" sz="1200">
                    <a:solidFill>
                      <a:schemeClr val="bg1"/>
                    </a:solidFill>
                    <a:latin typeface="Argentum Sans" pitchFamily="2" charset="0"/>
                  </a:rPr>
                  <a:t>MEMOIRE TECHNIQUE</a:t>
                </a:r>
              </a:p>
            </p:txBody>
          </p:sp>
          <p:sp>
            <p:nvSpPr>
              <p:cNvPr id="24" name="Title Placeholder 1"/>
              <p:cNvSpPr txBox="1">
                <a:spLocks/>
              </p:cNvSpPr>
              <p:nvPr userDrawn="1"/>
            </p:nvSpPr>
            <p:spPr>
              <a:xfrm>
                <a:off x="1926642" y="361149"/>
                <a:ext cx="2162262" cy="331547"/>
              </a:xfrm>
              <a:prstGeom prst="rect">
                <a:avLst/>
              </a:prstGeom>
            </p:spPr>
            <p:txBody>
              <a:bodyPr vert="horz" lIns="0" tIns="45720" rIns="91440" bIns="45720" rtlCol="0" anchor="t">
                <a:normAutofit/>
              </a:bodyPr>
              <a:lstStyle>
                <a:lvl1pPr algn="ctr" defTabSz="914400" rtl="0" eaLnBrk="1" latinLnBrk="0" hangingPunct="1">
                  <a:spcBef>
                    <a:spcPct val="0"/>
                  </a:spcBef>
                  <a:buNone/>
                  <a:defRPr sz="3700" b="1" kern="1200">
                    <a:solidFill>
                      <a:schemeClr val="tx1"/>
                    </a:solidFill>
                    <a:latin typeface="Montserrat" panose="02000505000000020004" pitchFamily="2" charset="0"/>
                    <a:ea typeface="+mj-ea"/>
                    <a:cs typeface="+mj-cs"/>
                  </a:defRPr>
                </a:lvl1pPr>
              </a:lstStyle>
              <a:p>
                <a:pPr algn="l"/>
                <a:r>
                  <a:rPr lang="fr-FR" sz="900" b="0">
                    <a:solidFill>
                      <a:schemeClr val="bg1"/>
                    </a:solidFill>
                    <a:latin typeface="Lato" panose="020F0502020204030203" pitchFamily="34" charset="0"/>
                    <a:ea typeface="Lato" panose="020F0502020204030203" pitchFamily="34" charset="0"/>
                    <a:cs typeface="Lato" panose="020F0502020204030203" pitchFamily="34" charset="0"/>
                  </a:rPr>
                  <a:t>www.excellensformation.com</a:t>
                </a:r>
              </a:p>
            </p:txBody>
          </p:sp>
          <p:pic>
            <p:nvPicPr>
              <p:cNvPr id="25" name="Imag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6642" y="570978"/>
                <a:ext cx="506078" cy="87562"/>
              </a:xfrm>
              <a:prstGeom prst="rect">
                <a:avLst/>
              </a:prstGeom>
            </p:spPr>
          </p:pic>
        </p:grpSp>
      </p:grpSp>
      <p:sp>
        <p:nvSpPr>
          <p:cNvPr id="61" name="Espace réservé du numéro de diapositive 5"/>
          <p:cNvSpPr>
            <a:spLocks noGrp="1"/>
          </p:cNvSpPr>
          <p:nvPr>
            <p:ph type="sldNum" sz="quarter" idx="12"/>
          </p:nvPr>
        </p:nvSpPr>
        <p:spPr>
          <a:xfrm>
            <a:off x="11708339" y="6477377"/>
            <a:ext cx="700638" cy="365125"/>
          </a:xfrm>
          <a:prstGeom prst="rect">
            <a:avLst/>
          </a:prstGeom>
        </p:spPr>
        <p:txBody>
          <a:bodyPr/>
          <a:lstStyle>
            <a:lvl1pPr algn="l">
              <a:defRPr sz="800">
                <a:solidFill>
                  <a:schemeClr val="accent1"/>
                </a:solidFill>
                <a:latin typeface="Poppins" pitchFamily="2" charset="77"/>
                <a:ea typeface="Lato" panose="020F0502020204030203" pitchFamily="34" charset="0"/>
                <a:cs typeface="Poppins" pitchFamily="2" charset="77"/>
              </a:defRPr>
            </a:lvl1pPr>
          </a:lstStyle>
          <a:p>
            <a:fld id="{00A86354-CF5A-4015-8D9B-1337E5A92E53}" type="slidenum">
              <a:rPr lang="fr-FR" smtClean="0"/>
              <a:pPr/>
              <a:t>‹N°›</a:t>
            </a:fld>
            <a:endParaRPr lang="fr-FR"/>
          </a:p>
        </p:txBody>
      </p:sp>
      <p:grpSp>
        <p:nvGrpSpPr>
          <p:cNvPr id="62" name="Group 36"/>
          <p:cNvGrpSpPr>
            <a:grpSpLocks noChangeAspect="1"/>
          </p:cNvGrpSpPr>
          <p:nvPr userDrawn="1"/>
        </p:nvGrpSpPr>
        <p:grpSpPr bwMode="white">
          <a:xfrm>
            <a:off x="601236" y="224696"/>
            <a:ext cx="1843593" cy="468000"/>
            <a:chOff x="276" y="144"/>
            <a:chExt cx="1882" cy="588"/>
          </a:xfrm>
        </p:grpSpPr>
        <p:sp>
          <p:nvSpPr>
            <p:cNvPr id="63" name="AutoShape 35"/>
            <p:cNvSpPr>
              <a:spLocks noChangeAspect="1" noChangeArrowheads="1" noTextEdit="1"/>
            </p:cNvSpPr>
            <p:nvPr userDrawn="1"/>
          </p:nvSpPr>
          <p:spPr bwMode="white">
            <a:xfrm>
              <a:off x="276" y="258"/>
              <a:ext cx="188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4" name="Freeform 37"/>
            <p:cNvSpPr>
              <a:spLocks/>
            </p:cNvSpPr>
            <p:nvPr userDrawn="1"/>
          </p:nvSpPr>
          <p:spPr bwMode="white">
            <a:xfrm>
              <a:off x="994" y="218"/>
              <a:ext cx="152" cy="178"/>
            </a:xfrm>
            <a:custGeom>
              <a:avLst/>
              <a:gdLst>
                <a:gd name="T0" fmla="*/ 88 w 152"/>
                <a:gd name="T1" fmla="*/ 88 h 178"/>
                <a:gd name="T2" fmla="*/ 120 w 152"/>
                <a:gd name="T3" fmla="*/ 52 h 178"/>
                <a:gd name="T4" fmla="*/ 130 w 152"/>
                <a:gd name="T5" fmla="*/ 40 h 178"/>
                <a:gd name="T6" fmla="*/ 138 w 152"/>
                <a:gd name="T7" fmla="*/ 24 h 178"/>
                <a:gd name="T8" fmla="*/ 138 w 152"/>
                <a:gd name="T9" fmla="*/ 16 h 178"/>
                <a:gd name="T10" fmla="*/ 134 w 152"/>
                <a:gd name="T11" fmla="*/ 4 h 178"/>
                <a:gd name="T12" fmla="*/ 124 w 152"/>
                <a:gd name="T13" fmla="*/ 0 h 178"/>
                <a:gd name="T14" fmla="*/ 116 w 152"/>
                <a:gd name="T15" fmla="*/ 0 h 178"/>
                <a:gd name="T16" fmla="*/ 100 w 152"/>
                <a:gd name="T17" fmla="*/ 32 h 178"/>
                <a:gd name="T18" fmla="*/ 88 w 152"/>
                <a:gd name="T19" fmla="*/ 48 h 178"/>
                <a:gd name="T20" fmla="*/ 74 w 152"/>
                <a:gd name="T21" fmla="*/ 64 h 178"/>
                <a:gd name="T22" fmla="*/ 44 w 152"/>
                <a:gd name="T23" fmla="*/ 16 h 178"/>
                <a:gd name="T24" fmla="*/ 34 w 152"/>
                <a:gd name="T25" fmla="*/ 4 h 178"/>
                <a:gd name="T26" fmla="*/ 18 w 152"/>
                <a:gd name="T27" fmla="*/ 0 h 178"/>
                <a:gd name="T28" fmla="*/ 0 w 152"/>
                <a:gd name="T29" fmla="*/ 2 h 178"/>
                <a:gd name="T30" fmla="*/ 20 w 152"/>
                <a:gd name="T31" fmla="*/ 32 h 178"/>
                <a:gd name="T32" fmla="*/ 52 w 152"/>
                <a:gd name="T33" fmla="*/ 82 h 178"/>
                <a:gd name="T34" fmla="*/ 26 w 152"/>
                <a:gd name="T35" fmla="*/ 110 h 178"/>
                <a:gd name="T36" fmla="*/ 6 w 152"/>
                <a:gd name="T37" fmla="*/ 140 h 178"/>
                <a:gd name="T38" fmla="*/ 2 w 152"/>
                <a:gd name="T39" fmla="*/ 152 h 178"/>
                <a:gd name="T40" fmla="*/ 0 w 152"/>
                <a:gd name="T41" fmla="*/ 162 h 178"/>
                <a:gd name="T42" fmla="*/ 4 w 152"/>
                <a:gd name="T43" fmla="*/ 174 h 178"/>
                <a:gd name="T44" fmla="*/ 12 w 152"/>
                <a:gd name="T45" fmla="*/ 176 h 178"/>
                <a:gd name="T46" fmla="*/ 26 w 152"/>
                <a:gd name="T47" fmla="*/ 176 h 178"/>
                <a:gd name="T48" fmla="*/ 32 w 152"/>
                <a:gd name="T49" fmla="*/ 158 h 178"/>
                <a:gd name="T50" fmla="*/ 54 w 152"/>
                <a:gd name="T51" fmla="*/ 122 h 178"/>
                <a:gd name="T52" fmla="*/ 68 w 152"/>
                <a:gd name="T53" fmla="*/ 108 h 178"/>
                <a:gd name="T54" fmla="*/ 104 w 152"/>
                <a:gd name="T55" fmla="*/ 158 h 178"/>
                <a:gd name="T56" fmla="*/ 112 w 152"/>
                <a:gd name="T57" fmla="*/ 168 h 178"/>
                <a:gd name="T58" fmla="*/ 128 w 152"/>
                <a:gd name="T59" fmla="*/ 178 h 178"/>
                <a:gd name="T60" fmla="*/ 138 w 152"/>
                <a:gd name="T61" fmla="*/ 178 h 178"/>
                <a:gd name="T62" fmla="*/ 148 w 152"/>
                <a:gd name="T63" fmla="*/ 176 h 178"/>
                <a:gd name="T64" fmla="*/ 152 w 152"/>
                <a:gd name="T65" fmla="*/ 166 h 178"/>
                <a:gd name="T66" fmla="*/ 146 w 152"/>
                <a:gd name="T67" fmla="*/ 164 h 178"/>
                <a:gd name="T68" fmla="*/ 132 w 152"/>
                <a:gd name="T69" fmla="*/ 148 h 178"/>
                <a:gd name="T70" fmla="*/ 122 w 152"/>
                <a:gd name="T71" fmla="*/ 13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2" h="178">
                  <a:moveTo>
                    <a:pt x="122" y="134"/>
                  </a:moveTo>
                  <a:lnTo>
                    <a:pt x="88" y="88"/>
                  </a:lnTo>
                  <a:lnTo>
                    <a:pt x="88" y="88"/>
                  </a:lnTo>
                  <a:lnTo>
                    <a:pt x="120" y="52"/>
                  </a:lnTo>
                  <a:lnTo>
                    <a:pt x="120" y="52"/>
                  </a:lnTo>
                  <a:lnTo>
                    <a:pt x="130" y="40"/>
                  </a:lnTo>
                  <a:lnTo>
                    <a:pt x="136" y="32"/>
                  </a:lnTo>
                  <a:lnTo>
                    <a:pt x="138" y="24"/>
                  </a:lnTo>
                  <a:lnTo>
                    <a:pt x="138" y="16"/>
                  </a:lnTo>
                  <a:lnTo>
                    <a:pt x="138" y="16"/>
                  </a:lnTo>
                  <a:lnTo>
                    <a:pt x="138" y="10"/>
                  </a:lnTo>
                  <a:lnTo>
                    <a:pt x="134" y="4"/>
                  </a:lnTo>
                  <a:lnTo>
                    <a:pt x="130" y="0"/>
                  </a:lnTo>
                  <a:lnTo>
                    <a:pt x="124" y="0"/>
                  </a:lnTo>
                  <a:lnTo>
                    <a:pt x="116" y="0"/>
                  </a:lnTo>
                  <a:lnTo>
                    <a:pt x="116" y="0"/>
                  </a:lnTo>
                  <a:lnTo>
                    <a:pt x="112" y="14"/>
                  </a:lnTo>
                  <a:lnTo>
                    <a:pt x="100" y="32"/>
                  </a:lnTo>
                  <a:lnTo>
                    <a:pt x="100" y="32"/>
                  </a:lnTo>
                  <a:lnTo>
                    <a:pt x="88" y="48"/>
                  </a:lnTo>
                  <a:lnTo>
                    <a:pt x="74" y="64"/>
                  </a:lnTo>
                  <a:lnTo>
                    <a:pt x="74" y="64"/>
                  </a:lnTo>
                  <a:lnTo>
                    <a:pt x="44" y="16"/>
                  </a:lnTo>
                  <a:lnTo>
                    <a:pt x="44" y="16"/>
                  </a:lnTo>
                  <a:lnTo>
                    <a:pt x="38" y="10"/>
                  </a:lnTo>
                  <a:lnTo>
                    <a:pt x="34" y="4"/>
                  </a:lnTo>
                  <a:lnTo>
                    <a:pt x="26" y="0"/>
                  </a:lnTo>
                  <a:lnTo>
                    <a:pt x="18" y="0"/>
                  </a:lnTo>
                  <a:lnTo>
                    <a:pt x="0" y="0"/>
                  </a:lnTo>
                  <a:lnTo>
                    <a:pt x="0" y="2"/>
                  </a:lnTo>
                  <a:lnTo>
                    <a:pt x="0" y="2"/>
                  </a:lnTo>
                  <a:lnTo>
                    <a:pt x="20" y="32"/>
                  </a:lnTo>
                  <a:lnTo>
                    <a:pt x="20" y="32"/>
                  </a:lnTo>
                  <a:lnTo>
                    <a:pt x="52" y="82"/>
                  </a:lnTo>
                  <a:lnTo>
                    <a:pt x="52" y="82"/>
                  </a:lnTo>
                  <a:lnTo>
                    <a:pt x="26" y="110"/>
                  </a:lnTo>
                  <a:lnTo>
                    <a:pt x="16" y="126"/>
                  </a:lnTo>
                  <a:lnTo>
                    <a:pt x="6" y="140"/>
                  </a:lnTo>
                  <a:lnTo>
                    <a:pt x="6" y="140"/>
                  </a:lnTo>
                  <a:lnTo>
                    <a:pt x="2" y="152"/>
                  </a:lnTo>
                  <a:lnTo>
                    <a:pt x="0" y="162"/>
                  </a:lnTo>
                  <a:lnTo>
                    <a:pt x="0" y="162"/>
                  </a:lnTo>
                  <a:lnTo>
                    <a:pt x="2" y="168"/>
                  </a:lnTo>
                  <a:lnTo>
                    <a:pt x="4" y="174"/>
                  </a:lnTo>
                  <a:lnTo>
                    <a:pt x="8" y="176"/>
                  </a:lnTo>
                  <a:lnTo>
                    <a:pt x="12" y="176"/>
                  </a:lnTo>
                  <a:lnTo>
                    <a:pt x="26" y="176"/>
                  </a:lnTo>
                  <a:lnTo>
                    <a:pt x="26" y="176"/>
                  </a:lnTo>
                  <a:lnTo>
                    <a:pt x="28" y="166"/>
                  </a:lnTo>
                  <a:lnTo>
                    <a:pt x="32" y="158"/>
                  </a:lnTo>
                  <a:lnTo>
                    <a:pt x="42" y="138"/>
                  </a:lnTo>
                  <a:lnTo>
                    <a:pt x="54" y="122"/>
                  </a:lnTo>
                  <a:lnTo>
                    <a:pt x="68" y="108"/>
                  </a:lnTo>
                  <a:lnTo>
                    <a:pt x="68" y="108"/>
                  </a:lnTo>
                  <a:lnTo>
                    <a:pt x="84" y="132"/>
                  </a:lnTo>
                  <a:lnTo>
                    <a:pt x="104" y="158"/>
                  </a:lnTo>
                  <a:lnTo>
                    <a:pt x="104" y="158"/>
                  </a:lnTo>
                  <a:lnTo>
                    <a:pt x="112" y="168"/>
                  </a:lnTo>
                  <a:lnTo>
                    <a:pt x="120" y="174"/>
                  </a:lnTo>
                  <a:lnTo>
                    <a:pt x="128" y="178"/>
                  </a:lnTo>
                  <a:lnTo>
                    <a:pt x="138" y="178"/>
                  </a:lnTo>
                  <a:lnTo>
                    <a:pt x="138" y="178"/>
                  </a:lnTo>
                  <a:lnTo>
                    <a:pt x="144" y="178"/>
                  </a:lnTo>
                  <a:lnTo>
                    <a:pt x="148" y="176"/>
                  </a:lnTo>
                  <a:lnTo>
                    <a:pt x="152" y="170"/>
                  </a:lnTo>
                  <a:lnTo>
                    <a:pt x="152" y="166"/>
                  </a:lnTo>
                  <a:lnTo>
                    <a:pt x="152" y="166"/>
                  </a:lnTo>
                  <a:lnTo>
                    <a:pt x="146" y="164"/>
                  </a:lnTo>
                  <a:lnTo>
                    <a:pt x="140" y="158"/>
                  </a:lnTo>
                  <a:lnTo>
                    <a:pt x="132" y="148"/>
                  </a:lnTo>
                  <a:lnTo>
                    <a:pt x="122" y="134"/>
                  </a:lnTo>
                  <a:lnTo>
                    <a:pt x="122"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5" name="Freeform 38"/>
            <p:cNvSpPr>
              <a:spLocks/>
            </p:cNvSpPr>
            <p:nvPr userDrawn="1"/>
          </p:nvSpPr>
          <p:spPr bwMode="white">
            <a:xfrm>
              <a:off x="1156" y="214"/>
              <a:ext cx="136" cy="184"/>
            </a:xfrm>
            <a:custGeom>
              <a:avLst/>
              <a:gdLst>
                <a:gd name="T0" fmla="*/ 88 w 136"/>
                <a:gd name="T1" fmla="*/ 0 h 184"/>
                <a:gd name="T2" fmla="*/ 50 w 136"/>
                <a:gd name="T3" fmla="*/ 8 h 184"/>
                <a:gd name="T4" fmla="*/ 24 w 136"/>
                <a:gd name="T5" fmla="*/ 28 h 184"/>
                <a:gd name="T6" fmla="*/ 6 w 136"/>
                <a:gd name="T7" fmla="*/ 58 h 184"/>
                <a:gd name="T8" fmla="*/ 0 w 136"/>
                <a:gd name="T9" fmla="*/ 94 h 184"/>
                <a:gd name="T10" fmla="*/ 2 w 136"/>
                <a:gd name="T11" fmla="*/ 114 h 184"/>
                <a:gd name="T12" fmla="*/ 16 w 136"/>
                <a:gd name="T13" fmla="*/ 148 h 184"/>
                <a:gd name="T14" fmla="*/ 40 w 136"/>
                <a:gd name="T15" fmla="*/ 170 h 184"/>
                <a:gd name="T16" fmla="*/ 70 w 136"/>
                <a:gd name="T17" fmla="*/ 182 h 184"/>
                <a:gd name="T18" fmla="*/ 84 w 136"/>
                <a:gd name="T19" fmla="*/ 184 h 184"/>
                <a:gd name="T20" fmla="*/ 108 w 136"/>
                <a:gd name="T21" fmla="*/ 180 h 184"/>
                <a:gd name="T22" fmla="*/ 124 w 136"/>
                <a:gd name="T23" fmla="*/ 172 h 184"/>
                <a:gd name="T24" fmla="*/ 132 w 136"/>
                <a:gd name="T25" fmla="*/ 162 h 184"/>
                <a:gd name="T26" fmla="*/ 136 w 136"/>
                <a:gd name="T27" fmla="*/ 154 h 184"/>
                <a:gd name="T28" fmla="*/ 134 w 136"/>
                <a:gd name="T29" fmla="*/ 140 h 184"/>
                <a:gd name="T30" fmla="*/ 126 w 136"/>
                <a:gd name="T31" fmla="*/ 148 h 184"/>
                <a:gd name="T32" fmla="*/ 104 w 136"/>
                <a:gd name="T33" fmla="*/ 156 h 184"/>
                <a:gd name="T34" fmla="*/ 90 w 136"/>
                <a:gd name="T35" fmla="*/ 156 h 184"/>
                <a:gd name="T36" fmla="*/ 68 w 136"/>
                <a:gd name="T37" fmla="*/ 152 h 184"/>
                <a:gd name="T38" fmla="*/ 50 w 136"/>
                <a:gd name="T39" fmla="*/ 140 h 184"/>
                <a:gd name="T40" fmla="*/ 36 w 136"/>
                <a:gd name="T41" fmla="*/ 120 h 184"/>
                <a:gd name="T42" fmla="*/ 30 w 136"/>
                <a:gd name="T43" fmla="*/ 90 h 184"/>
                <a:gd name="T44" fmla="*/ 32 w 136"/>
                <a:gd name="T45" fmla="*/ 76 h 184"/>
                <a:gd name="T46" fmla="*/ 40 w 136"/>
                <a:gd name="T47" fmla="*/ 54 h 184"/>
                <a:gd name="T48" fmla="*/ 54 w 136"/>
                <a:gd name="T49" fmla="*/ 38 h 184"/>
                <a:gd name="T50" fmla="*/ 76 w 136"/>
                <a:gd name="T51" fmla="*/ 30 h 184"/>
                <a:gd name="T52" fmla="*/ 88 w 136"/>
                <a:gd name="T53" fmla="*/ 28 h 184"/>
                <a:gd name="T54" fmla="*/ 116 w 136"/>
                <a:gd name="T55" fmla="*/ 34 h 184"/>
                <a:gd name="T56" fmla="*/ 130 w 136"/>
                <a:gd name="T57" fmla="*/ 46 h 184"/>
                <a:gd name="T58" fmla="*/ 136 w 136"/>
                <a:gd name="T59" fmla="*/ 52 h 184"/>
                <a:gd name="T60" fmla="*/ 136 w 136"/>
                <a:gd name="T61" fmla="*/ 38 h 184"/>
                <a:gd name="T62" fmla="*/ 132 w 136"/>
                <a:gd name="T63" fmla="*/ 22 h 184"/>
                <a:gd name="T64" fmla="*/ 122 w 136"/>
                <a:gd name="T65" fmla="*/ 10 h 184"/>
                <a:gd name="T66" fmla="*/ 106 w 136"/>
                <a:gd name="T67" fmla="*/ 2 h 184"/>
                <a:gd name="T68" fmla="*/ 88 w 136"/>
                <a:gd name="T6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84">
                  <a:moveTo>
                    <a:pt x="88" y="0"/>
                  </a:moveTo>
                  <a:lnTo>
                    <a:pt x="88" y="0"/>
                  </a:lnTo>
                  <a:lnTo>
                    <a:pt x="68" y="2"/>
                  </a:lnTo>
                  <a:lnTo>
                    <a:pt x="50" y="8"/>
                  </a:lnTo>
                  <a:lnTo>
                    <a:pt x="36" y="16"/>
                  </a:lnTo>
                  <a:lnTo>
                    <a:pt x="24" y="28"/>
                  </a:lnTo>
                  <a:lnTo>
                    <a:pt x="12" y="42"/>
                  </a:lnTo>
                  <a:lnTo>
                    <a:pt x="6" y="58"/>
                  </a:lnTo>
                  <a:lnTo>
                    <a:pt x="0" y="76"/>
                  </a:lnTo>
                  <a:lnTo>
                    <a:pt x="0" y="94"/>
                  </a:lnTo>
                  <a:lnTo>
                    <a:pt x="0" y="94"/>
                  </a:lnTo>
                  <a:lnTo>
                    <a:pt x="2" y="114"/>
                  </a:lnTo>
                  <a:lnTo>
                    <a:pt x="8" y="132"/>
                  </a:lnTo>
                  <a:lnTo>
                    <a:pt x="16" y="148"/>
                  </a:lnTo>
                  <a:lnTo>
                    <a:pt x="28" y="160"/>
                  </a:lnTo>
                  <a:lnTo>
                    <a:pt x="40" y="170"/>
                  </a:lnTo>
                  <a:lnTo>
                    <a:pt x="56" y="178"/>
                  </a:lnTo>
                  <a:lnTo>
                    <a:pt x="70" y="182"/>
                  </a:lnTo>
                  <a:lnTo>
                    <a:pt x="84" y="184"/>
                  </a:lnTo>
                  <a:lnTo>
                    <a:pt x="84" y="184"/>
                  </a:lnTo>
                  <a:lnTo>
                    <a:pt x="98" y="184"/>
                  </a:lnTo>
                  <a:lnTo>
                    <a:pt x="108" y="180"/>
                  </a:lnTo>
                  <a:lnTo>
                    <a:pt x="118" y="178"/>
                  </a:lnTo>
                  <a:lnTo>
                    <a:pt x="124" y="172"/>
                  </a:lnTo>
                  <a:lnTo>
                    <a:pt x="130" y="168"/>
                  </a:lnTo>
                  <a:lnTo>
                    <a:pt x="132" y="162"/>
                  </a:lnTo>
                  <a:lnTo>
                    <a:pt x="134" y="158"/>
                  </a:lnTo>
                  <a:lnTo>
                    <a:pt x="136" y="154"/>
                  </a:lnTo>
                  <a:lnTo>
                    <a:pt x="136" y="140"/>
                  </a:lnTo>
                  <a:lnTo>
                    <a:pt x="134" y="140"/>
                  </a:lnTo>
                  <a:lnTo>
                    <a:pt x="134" y="140"/>
                  </a:lnTo>
                  <a:lnTo>
                    <a:pt x="126" y="148"/>
                  </a:lnTo>
                  <a:lnTo>
                    <a:pt x="116" y="152"/>
                  </a:lnTo>
                  <a:lnTo>
                    <a:pt x="104" y="156"/>
                  </a:lnTo>
                  <a:lnTo>
                    <a:pt x="90" y="156"/>
                  </a:lnTo>
                  <a:lnTo>
                    <a:pt x="90" y="156"/>
                  </a:lnTo>
                  <a:lnTo>
                    <a:pt x="78" y="156"/>
                  </a:lnTo>
                  <a:lnTo>
                    <a:pt x="68" y="152"/>
                  </a:lnTo>
                  <a:lnTo>
                    <a:pt x="58" y="148"/>
                  </a:lnTo>
                  <a:lnTo>
                    <a:pt x="50" y="140"/>
                  </a:lnTo>
                  <a:lnTo>
                    <a:pt x="42" y="132"/>
                  </a:lnTo>
                  <a:lnTo>
                    <a:pt x="36" y="120"/>
                  </a:lnTo>
                  <a:lnTo>
                    <a:pt x="32" y="106"/>
                  </a:lnTo>
                  <a:lnTo>
                    <a:pt x="30" y="90"/>
                  </a:lnTo>
                  <a:lnTo>
                    <a:pt x="30" y="90"/>
                  </a:lnTo>
                  <a:lnTo>
                    <a:pt x="32" y="76"/>
                  </a:lnTo>
                  <a:lnTo>
                    <a:pt x="34" y="64"/>
                  </a:lnTo>
                  <a:lnTo>
                    <a:pt x="40" y="54"/>
                  </a:lnTo>
                  <a:lnTo>
                    <a:pt x="46" y="46"/>
                  </a:lnTo>
                  <a:lnTo>
                    <a:pt x="54" y="38"/>
                  </a:lnTo>
                  <a:lnTo>
                    <a:pt x="64" y="32"/>
                  </a:lnTo>
                  <a:lnTo>
                    <a:pt x="76" y="30"/>
                  </a:lnTo>
                  <a:lnTo>
                    <a:pt x="88" y="28"/>
                  </a:lnTo>
                  <a:lnTo>
                    <a:pt x="88" y="28"/>
                  </a:lnTo>
                  <a:lnTo>
                    <a:pt x="102" y="30"/>
                  </a:lnTo>
                  <a:lnTo>
                    <a:pt x="116" y="34"/>
                  </a:lnTo>
                  <a:lnTo>
                    <a:pt x="126" y="42"/>
                  </a:lnTo>
                  <a:lnTo>
                    <a:pt x="130" y="46"/>
                  </a:lnTo>
                  <a:lnTo>
                    <a:pt x="134" y="52"/>
                  </a:lnTo>
                  <a:lnTo>
                    <a:pt x="136" y="52"/>
                  </a:lnTo>
                  <a:lnTo>
                    <a:pt x="136" y="38"/>
                  </a:lnTo>
                  <a:lnTo>
                    <a:pt x="136" y="38"/>
                  </a:lnTo>
                  <a:lnTo>
                    <a:pt x="134" y="30"/>
                  </a:lnTo>
                  <a:lnTo>
                    <a:pt x="132" y="22"/>
                  </a:lnTo>
                  <a:lnTo>
                    <a:pt x="128" y="16"/>
                  </a:lnTo>
                  <a:lnTo>
                    <a:pt x="122" y="10"/>
                  </a:lnTo>
                  <a:lnTo>
                    <a:pt x="114" y="6"/>
                  </a:lnTo>
                  <a:lnTo>
                    <a:pt x="106" y="2"/>
                  </a:lnTo>
                  <a:lnTo>
                    <a:pt x="96" y="0"/>
                  </a:lnTo>
                  <a:lnTo>
                    <a:pt x="88" y="0"/>
                  </a:lnTo>
                  <a:lnTo>
                    <a:pt x="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6" name="Freeform 39"/>
            <p:cNvSpPr>
              <a:spLocks noEditPoints="1"/>
            </p:cNvSpPr>
            <p:nvPr userDrawn="1"/>
          </p:nvSpPr>
          <p:spPr bwMode="white">
            <a:xfrm>
              <a:off x="1310" y="214"/>
              <a:ext cx="150" cy="184"/>
            </a:xfrm>
            <a:custGeom>
              <a:avLst/>
              <a:gdLst>
                <a:gd name="T0" fmla="*/ 150 w 150"/>
                <a:gd name="T1" fmla="*/ 62 h 184"/>
                <a:gd name="T2" fmla="*/ 144 w 150"/>
                <a:gd name="T3" fmla="*/ 38 h 184"/>
                <a:gd name="T4" fmla="*/ 130 w 150"/>
                <a:gd name="T5" fmla="*/ 18 h 184"/>
                <a:gd name="T6" fmla="*/ 108 w 150"/>
                <a:gd name="T7" fmla="*/ 4 h 184"/>
                <a:gd name="T8" fmla="*/ 82 w 150"/>
                <a:gd name="T9" fmla="*/ 0 h 184"/>
                <a:gd name="T10" fmla="*/ 66 w 150"/>
                <a:gd name="T11" fmla="*/ 2 h 184"/>
                <a:gd name="T12" fmla="*/ 36 w 150"/>
                <a:gd name="T13" fmla="*/ 14 h 184"/>
                <a:gd name="T14" fmla="*/ 14 w 150"/>
                <a:gd name="T15" fmla="*/ 40 h 184"/>
                <a:gd name="T16" fmla="*/ 2 w 150"/>
                <a:gd name="T17" fmla="*/ 74 h 184"/>
                <a:gd name="T18" fmla="*/ 0 w 150"/>
                <a:gd name="T19" fmla="*/ 96 h 184"/>
                <a:gd name="T20" fmla="*/ 6 w 150"/>
                <a:gd name="T21" fmla="*/ 130 h 184"/>
                <a:gd name="T22" fmla="*/ 24 w 150"/>
                <a:gd name="T23" fmla="*/ 160 h 184"/>
                <a:gd name="T24" fmla="*/ 50 w 150"/>
                <a:gd name="T25" fmla="*/ 178 h 184"/>
                <a:gd name="T26" fmla="*/ 84 w 150"/>
                <a:gd name="T27" fmla="*/ 184 h 184"/>
                <a:gd name="T28" fmla="*/ 98 w 150"/>
                <a:gd name="T29" fmla="*/ 184 h 184"/>
                <a:gd name="T30" fmla="*/ 120 w 150"/>
                <a:gd name="T31" fmla="*/ 178 h 184"/>
                <a:gd name="T32" fmla="*/ 134 w 150"/>
                <a:gd name="T33" fmla="*/ 170 h 184"/>
                <a:gd name="T34" fmla="*/ 142 w 150"/>
                <a:gd name="T35" fmla="*/ 158 h 184"/>
                <a:gd name="T36" fmla="*/ 142 w 150"/>
                <a:gd name="T37" fmla="*/ 138 h 184"/>
                <a:gd name="T38" fmla="*/ 142 w 150"/>
                <a:gd name="T39" fmla="*/ 138 h 184"/>
                <a:gd name="T40" fmla="*/ 120 w 150"/>
                <a:gd name="T41" fmla="*/ 150 h 184"/>
                <a:gd name="T42" fmla="*/ 88 w 150"/>
                <a:gd name="T43" fmla="*/ 156 h 184"/>
                <a:gd name="T44" fmla="*/ 76 w 150"/>
                <a:gd name="T45" fmla="*/ 156 h 184"/>
                <a:gd name="T46" fmla="*/ 56 w 150"/>
                <a:gd name="T47" fmla="*/ 148 h 184"/>
                <a:gd name="T48" fmla="*/ 42 w 150"/>
                <a:gd name="T49" fmla="*/ 134 h 184"/>
                <a:gd name="T50" fmla="*/ 32 w 150"/>
                <a:gd name="T51" fmla="*/ 116 h 184"/>
                <a:gd name="T52" fmla="*/ 74 w 150"/>
                <a:gd name="T53" fmla="*/ 106 h 184"/>
                <a:gd name="T54" fmla="*/ 96 w 150"/>
                <a:gd name="T55" fmla="*/ 106 h 184"/>
                <a:gd name="T56" fmla="*/ 126 w 150"/>
                <a:gd name="T57" fmla="*/ 100 h 184"/>
                <a:gd name="T58" fmla="*/ 142 w 150"/>
                <a:gd name="T59" fmla="*/ 90 h 184"/>
                <a:gd name="T60" fmla="*/ 150 w 150"/>
                <a:gd name="T61" fmla="*/ 72 h 184"/>
                <a:gd name="T62" fmla="*/ 150 w 150"/>
                <a:gd name="T63" fmla="*/ 62 h 184"/>
                <a:gd name="T64" fmla="*/ 30 w 150"/>
                <a:gd name="T65" fmla="*/ 74 h 184"/>
                <a:gd name="T66" fmla="*/ 32 w 150"/>
                <a:gd name="T67" fmla="*/ 66 h 184"/>
                <a:gd name="T68" fmla="*/ 38 w 150"/>
                <a:gd name="T69" fmla="*/ 50 h 184"/>
                <a:gd name="T70" fmla="*/ 52 w 150"/>
                <a:gd name="T71" fmla="*/ 36 h 184"/>
                <a:gd name="T72" fmla="*/ 70 w 150"/>
                <a:gd name="T73" fmla="*/ 28 h 184"/>
                <a:gd name="T74" fmla="*/ 80 w 150"/>
                <a:gd name="T75" fmla="*/ 28 h 184"/>
                <a:gd name="T76" fmla="*/ 98 w 150"/>
                <a:gd name="T77" fmla="*/ 30 h 184"/>
                <a:gd name="T78" fmla="*/ 110 w 150"/>
                <a:gd name="T79" fmla="*/ 38 h 184"/>
                <a:gd name="T80" fmla="*/ 118 w 150"/>
                <a:gd name="T81" fmla="*/ 50 h 184"/>
                <a:gd name="T82" fmla="*/ 120 w 150"/>
                <a:gd name="T83" fmla="*/ 64 h 184"/>
                <a:gd name="T84" fmla="*/ 120 w 150"/>
                <a:gd name="T85" fmla="*/ 68 h 184"/>
                <a:gd name="T86" fmla="*/ 116 w 150"/>
                <a:gd name="T87" fmla="*/ 74 h 184"/>
                <a:gd name="T88" fmla="*/ 96 w 150"/>
                <a:gd name="T89" fmla="*/ 80 h 184"/>
                <a:gd name="T90" fmla="*/ 30 w 150"/>
                <a:gd name="T91" fmla="*/ 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84">
                  <a:moveTo>
                    <a:pt x="150" y="62"/>
                  </a:moveTo>
                  <a:lnTo>
                    <a:pt x="150" y="62"/>
                  </a:lnTo>
                  <a:lnTo>
                    <a:pt x="148" y="48"/>
                  </a:lnTo>
                  <a:lnTo>
                    <a:pt x="144" y="38"/>
                  </a:lnTo>
                  <a:lnTo>
                    <a:pt x="138" y="26"/>
                  </a:lnTo>
                  <a:lnTo>
                    <a:pt x="130" y="18"/>
                  </a:lnTo>
                  <a:lnTo>
                    <a:pt x="120" y="10"/>
                  </a:lnTo>
                  <a:lnTo>
                    <a:pt x="108" y="4"/>
                  </a:lnTo>
                  <a:lnTo>
                    <a:pt x="96" y="2"/>
                  </a:lnTo>
                  <a:lnTo>
                    <a:pt x="82" y="0"/>
                  </a:lnTo>
                  <a:lnTo>
                    <a:pt x="82" y="0"/>
                  </a:lnTo>
                  <a:lnTo>
                    <a:pt x="66" y="2"/>
                  </a:lnTo>
                  <a:lnTo>
                    <a:pt x="50" y="6"/>
                  </a:lnTo>
                  <a:lnTo>
                    <a:pt x="36" y="14"/>
                  </a:lnTo>
                  <a:lnTo>
                    <a:pt x="24" y="26"/>
                  </a:lnTo>
                  <a:lnTo>
                    <a:pt x="14" y="40"/>
                  </a:lnTo>
                  <a:lnTo>
                    <a:pt x="6" y="56"/>
                  </a:lnTo>
                  <a:lnTo>
                    <a:pt x="2" y="74"/>
                  </a:lnTo>
                  <a:lnTo>
                    <a:pt x="0" y="96"/>
                  </a:lnTo>
                  <a:lnTo>
                    <a:pt x="0" y="96"/>
                  </a:lnTo>
                  <a:lnTo>
                    <a:pt x="2" y="114"/>
                  </a:lnTo>
                  <a:lnTo>
                    <a:pt x="6" y="130"/>
                  </a:lnTo>
                  <a:lnTo>
                    <a:pt x="14" y="146"/>
                  </a:lnTo>
                  <a:lnTo>
                    <a:pt x="24" y="160"/>
                  </a:lnTo>
                  <a:lnTo>
                    <a:pt x="36" y="170"/>
                  </a:lnTo>
                  <a:lnTo>
                    <a:pt x="50" y="178"/>
                  </a:lnTo>
                  <a:lnTo>
                    <a:pt x="66" y="182"/>
                  </a:lnTo>
                  <a:lnTo>
                    <a:pt x="84" y="184"/>
                  </a:lnTo>
                  <a:lnTo>
                    <a:pt x="84" y="184"/>
                  </a:lnTo>
                  <a:lnTo>
                    <a:pt x="98" y="184"/>
                  </a:lnTo>
                  <a:lnTo>
                    <a:pt x="110" y="182"/>
                  </a:lnTo>
                  <a:lnTo>
                    <a:pt x="120" y="178"/>
                  </a:lnTo>
                  <a:lnTo>
                    <a:pt x="128" y="174"/>
                  </a:lnTo>
                  <a:lnTo>
                    <a:pt x="134" y="170"/>
                  </a:lnTo>
                  <a:lnTo>
                    <a:pt x="140" y="164"/>
                  </a:lnTo>
                  <a:lnTo>
                    <a:pt x="142" y="158"/>
                  </a:lnTo>
                  <a:lnTo>
                    <a:pt x="142" y="152"/>
                  </a:lnTo>
                  <a:lnTo>
                    <a:pt x="142" y="138"/>
                  </a:lnTo>
                  <a:lnTo>
                    <a:pt x="142" y="138"/>
                  </a:lnTo>
                  <a:lnTo>
                    <a:pt x="142" y="138"/>
                  </a:lnTo>
                  <a:lnTo>
                    <a:pt x="132" y="144"/>
                  </a:lnTo>
                  <a:lnTo>
                    <a:pt x="120" y="150"/>
                  </a:lnTo>
                  <a:lnTo>
                    <a:pt x="106" y="154"/>
                  </a:lnTo>
                  <a:lnTo>
                    <a:pt x="88" y="156"/>
                  </a:lnTo>
                  <a:lnTo>
                    <a:pt x="88" y="156"/>
                  </a:lnTo>
                  <a:lnTo>
                    <a:pt x="76" y="156"/>
                  </a:lnTo>
                  <a:lnTo>
                    <a:pt x="66" y="152"/>
                  </a:lnTo>
                  <a:lnTo>
                    <a:pt x="56" y="148"/>
                  </a:lnTo>
                  <a:lnTo>
                    <a:pt x="48" y="142"/>
                  </a:lnTo>
                  <a:lnTo>
                    <a:pt x="42" y="134"/>
                  </a:lnTo>
                  <a:lnTo>
                    <a:pt x="36" y="126"/>
                  </a:lnTo>
                  <a:lnTo>
                    <a:pt x="32" y="116"/>
                  </a:lnTo>
                  <a:lnTo>
                    <a:pt x="30" y="106"/>
                  </a:lnTo>
                  <a:lnTo>
                    <a:pt x="74" y="106"/>
                  </a:lnTo>
                  <a:lnTo>
                    <a:pt x="74" y="106"/>
                  </a:lnTo>
                  <a:lnTo>
                    <a:pt x="96" y="106"/>
                  </a:lnTo>
                  <a:lnTo>
                    <a:pt x="112" y="104"/>
                  </a:lnTo>
                  <a:lnTo>
                    <a:pt x="126" y="100"/>
                  </a:lnTo>
                  <a:lnTo>
                    <a:pt x="136" y="96"/>
                  </a:lnTo>
                  <a:lnTo>
                    <a:pt x="142" y="90"/>
                  </a:lnTo>
                  <a:lnTo>
                    <a:pt x="146" y="82"/>
                  </a:lnTo>
                  <a:lnTo>
                    <a:pt x="150" y="72"/>
                  </a:lnTo>
                  <a:lnTo>
                    <a:pt x="150" y="62"/>
                  </a:lnTo>
                  <a:lnTo>
                    <a:pt x="150" y="62"/>
                  </a:lnTo>
                  <a:close/>
                  <a:moveTo>
                    <a:pt x="30" y="82"/>
                  </a:moveTo>
                  <a:lnTo>
                    <a:pt x="30" y="74"/>
                  </a:lnTo>
                  <a:lnTo>
                    <a:pt x="30" y="74"/>
                  </a:lnTo>
                  <a:lnTo>
                    <a:pt x="32" y="66"/>
                  </a:lnTo>
                  <a:lnTo>
                    <a:pt x="34" y="58"/>
                  </a:lnTo>
                  <a:lnTo>
                    <a:pt x="38" y="50"/>
                  </a:lnTo>
                  <a:lnTo>
                    <a:pt x="44" y="42"/>
                  </a:lnTo>
                  <a:lnTo>
                    <a:pt x="52" y="36"/>
                  </a:lnTo>
                  <a:lnTo>
                    <a:pt x="60" y="32"/>
                  </a:lnTo>
                  <a:lnTo>
                    <a:pt x="70" y="28"/>
                  </a:lnTo>
                  <a:lnTo>
                    <a:pt x="80" y="28"/>
                  </a:lnTo>
                  <a:lnTo>
                    <a:pt x="80" y="28"/>
                  </a:lnTo>
                  <a:lnTo>
                    <a:pt x="90" y="28"/>
                  </a:lnTo>
                  <a:lnTo>
                    <a:pt x="98" y="30"/>
                  </a:lnTo>
                  <a:lnTo>
                    <a:pt x="104" y="34"/>
                  </a:lnTo>
                  <a:lnTo>
                    <a:pt x="110" y="38"/>
                  </a:lnTo>
                  <a:lnTo>
                    <a:pt x="116" y="44"/>
                  </a:lnTo>
                  <a:lnTo>
                    <a:pt x="118" y="50"/>
                  </a:lnTo>
                  <a:lnTo>
                    <a:pt x="120" y="56"/>
                  </a:lnTo>
                  <a:lnTo>
                    <a:pt x="120" y="64"/>
                  </a:lnTo>
                  <a:lnTo>
                    <a:pt x="120" y="64"/>
                  </a:lnTo>
                  <a:lnTo>
                    <a:pt x="120" y="68"/>
                  </a:lnTo>
                  <a:lnTo>
                    <a:pt x="118" y="72"/>
                  </a:lnTo>
                  <a:lnTo>
                    <a:pt x="116" y="74"/>
                  </a:lnTo>
                  <a:lnTo>
                    <a:pt x="112" y="78"/>
                  </a:lnTo>
                  <a:lnTo>
                    <a:pt x="96" y="80"/>
                  </a:lnTo>
                  <a:lnTo>
                    <a:pt x="70" y="82"/>
                  </a:lnTo>
                  <a:lnTo>
                    <a:pt x="3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7" name="Freeform 40"/>
            <p:cNvSpPr>
              <a:spLocks/>
            </p:cNvSpPr>
            <p:nvPr userDrawn="1"/>
          </p:nvSpPr>
          <p:spPr bwMode="white">
            <a:xfrm>
              <a:off x="1488" y="156"/>
              <a:ext cx="78" cy="240"/>
            </a:xfrm>
            <a:custGeom>
              <a:avLst/>
              <a:gdLst>
                <a:gd name="T0" fmla="*/ 32 w 78"/>
                <a:gd name="T1" fmla="*/ 184 h 240"/>
                <a:gd name="T2" fmla="*/ 32 w 78"/>
                <a:gd name="T3" fmla="*/ 22 h 240"/>
                <a:gd name="T4" fmla="*/ 32 w 78"/>
                <a:gd name="T5" fmla="*/ 22 h 240"/>
                <a:gd name="T6" fmla="*/ 30 w 78"/>
                <a:gd name="T7" fmla="*/ 12 h 240"/>
                <a:gd name="T8" fmla="*/ 26 w 78"/>
                <a:gd name="T9" fmla="*/ 6 h 240"/>
                <a:gd name="T10" fmla="*/ 18 w 78"/>
                <a:gd name="T11" fmla="*/ 2 h 240"/>
                <a:gd name="T12" fmla="*/ 10 w 78"/>
                <a:gd name="T13" fmla="*/ 0 h 240"/>
                <a:gd name="T14" fmla="*/ 0 w 78"/>
                <a:gd name="T15" fmla="*/ 0 h 240"/>
                <a:gd name="T16" fmla="*/ 0 w 78"/>
                <a:gd name="T17" fmla="*/ 188 h 240"/>
                <a:gd name="T18" fmla="*/ 0 w 78"/>
                <a:gd name="T19" fmla="*/ 188 h 240"/>
                <a:gd name="T20" fmla="*/ 2 w 78"/>
                <a:gd name="T21" fmla="*/ 200 h 240"/>
                <a:gd name="T22" fmla="*/ 4 w 78"/>
                <a:gd name="T23" fmla="*/ 210 h 240"/>
                <a:gd name="T24" fmla="*/ 8 w 78"/>
                <a:gd name="T25" fmla="*/ 220 h 240"/>
                <a:gd name="T26" fmla="*/ 14 w 78"/>
                <a:gd name="T27" fmla="*/ 228 h 240"/>
                <a:gd name="T28" fmla="*/ 22 w 78"/>
                <a:gd name="T29" fmla="*/ 232 h 240"/>
                <a:gd name="T30" fmla="*/ 32 w 78"/>
                <a:gd name="T31" fmla="*/ 238 h 240"/>
                <a:gd name="T32" fmla="*/ 42 w 78"/>
                <a:gd name="T33" fmla="*/ 240 h 240"/>
                <a:gd name="T34" fmla="*/ 54 w 78"/>
                <a:gd name="T35" fmla="*/ 240 h 240"/>
                <a:gd name="T36" fmla="*/ 54 w 78"/>
                <a:gd name="T37" fmla="*/ 240 h 240"/>
                <a:gd name="T38" fmla="*/ 64 w 78"/>
                <a:gd name="T39" fmla="*/ 240 h 240"/>
                <a:gd name="T40" fmla="*/ 72 w 78"/>
                <a:gd name="T41" fmla="*/ 236 h 240"/>
                <a:gd name="T42" fmla="*/ 78 w 78"/>
                <a:gd name="T43" fmla="*/ 230 h 240"/>
                <a:gd name="T44" fmla="*/ 78 w 78"/>
                <a:gd name="T45" fmla="*/ 222 h 240"/>
                <a:gd name="T46" fmla="*/ 78 w 78"/>
                <a:gd name="T47" fmla="*/ 212 h 240"/>
                <a:gd name="T48" fmla="*/ 58 w 78"/>
                <a:gd name="T49" fmla="*/ 212 h 240"/>
                <a:gd name="T50" fmla="*/ 58 w 78"/>
                <a:gd name="T51" fmla="*/ 212 h 240"/>
                <a:gd name="T52" fmla="*/ 48 w 78"/>
                <a:gd name="T53" fmla="*/ 212 h 240"/>
                <a:gd name="T54" fmla="*/ 38 w 78"/>
                <a:gd name="T55" fmla="*/ 206 h 240"/>
                <a:gd name="T56" fmla="*/ 36 w 78"/>
                <a:gd name="T57" fmla="*/ 202 h 240"/>
                <a:gd name="T58" fmla="*/ 34 w 78"/>
                <a:gd name="T59" fmla="*/ 198 h 240"/>
                <a:gd name="T60" fmla="*/ 32 w 78"/>
                <a:gd name="T61" fmla="*/ 192 h 240"/>
                <a:gd name="T62" fmla="*/ 32 w 78"/>
                <a:gd name="T63" fmla="*/ 184 h 240"/>
                <a:gd name="T64" fmla="*/ 32 w 78"/>
                <a:gd name="T65"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240">
                  <a:moveTo>
                    <a:pt x="32" y="184"/>
                  </a:moveTo>
                  <a:lnTo>
                    <a:pt x="32" y="22"/>
                  </a:lnTo>
                  <a:lnTo>
                    <a:pt x="32" y="22"/>
                  </a:lnTo>
                  <a:lnTo>
                    <a:pt x="30" y="12"/>
                  </a:lnTo>
                  <a:lnTo>
                    <a:pt x="26" y="6"/>
                  </a:lnTo>
                  <a:lnTo>
                    <a:pt x="18" y="2"/>
                  </a:lnTo>
                  <a:lnTo>
                    <a:pt x="10" y="0"/>
                  </a:lnTo>
                  <a:lnTo>
                    <a:pt x="0" y="0"/>
                  </a:lnTo>
                  <a:lnTo>
                    <a:pt x="0" y="188"/>
                  </a:lnTo>
                  <a:lnTo>
                    <a:pt x="0" y="188"/>
                  </a:lnTo>
                  <a:lnTo>
                    <a:pt x="2" y="200"/>
                  </a:lnTo>
                  <a:lnTo>
                    <a:pt x="4" y="210"/>
                  </a:lnTo>
                  <a:lnTo>
                    <a:pt x="8" y="220"/>
                  </a:lnTo>
                  <a:lnTo>
                    <a:pt x="14" y="228"/>
                  </a:lnTo>
                  <a:lnTo>
                    <a:pt x="22" y="232"/>
                  </a:lnTo>
                  <a:lnTo>
                    <a:pt x="32" y="238"/>
                  </a:lnTo>
                  <a:lnTo>
                    <a:pt x="42" y="240"/>
                  </a:lnTo>
                  <a:lnTo>
                    <a:pt x="54" y="240"/>
                  </a:lnTo>
                  <a:lnTo>
                    <a:pt x="54" y="240"/>
                  </a:lnTo>
                  <a:lnTo>
                    <a:pt x="64" y="240"/>
                  </a:lnTo>
                  <a:lnTo>
                    <a:pt x="72" y="236"/>
                  </a:lnTo>
                  <a:lnTo>
                    <a:pt x="78" y="230"/>
                  </a:lnTo>
                  <a:lnTo>
                    <a:pt x="78" y="222"/>
                  </a:lnTo>
                  <a:lnTo>
                    <a:pt x="78" y="212"/>
                  </a:lnTo>
                  <a:lnTo>
                    <a:pt x="58" y="212"/>
                  </a:lnTo>
                  <a:lnTo>
                    <a:pt x="58" y="212"/>
                  </a:lnTo>
                  <a:lnTo>
                    <a:pt x="48" y="212"/>
                  </a:lnTo>
                  <a:lnTo>
                    <a:pt x="38" y="206"/>
                  </a:lnTo>
                  <a:lnTo>
                    <a:pt x="36" y="202"/>
                  </a:lnTo>
                  <a:lnTo>
                    <a:pt x="34" y="198"/>
                  </a:lnTo>
                  <a:lnTo>
                    <a:pt x="32" y="192"/>
                  </a:lnTo>
                  <a:lnTo>
                    <a:pt x="32" y="184"/>
                  </a:lnTo>
                  <a:lnTo>
                    <a:pt x="32"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8" name="Freeform 41"/>
            <p:cNvSpPr>
              <a:spLocks/>
            </p:cNvSpPr>
            <p:nvPr userDrawn="1"/>
          </p:nvSpPr>
          <p:spPr bwMode="white">
            <a:xfrm>
              <a:off x="1586" y="156"/>
              <a:ext cx="78" cy="240"/>
            </a:xfrm>
            <a:custGeom>
              <a:avLst/>
              <a:gdLst>
                <a:gd name="T0" fmla="*/ 32 w 78"/>
                <a:gd name="T1" fmla="*/ 184 h 240"/>
                <a:gd name="T2" fmla="*/ 32 w 78"/>
                <a:gd name="T3" fmla="*/ 22 h 240"/>
                <a:gd name="T4" fmla="*/ 32 w 78"/>
                <a:gd name="T5" fmla="*/ 22 h 240"/>
                <a:gd name="T6" fmla="*/ 30 w 78"/>
                <a:gd name="T7" fmla="*/ 12 h 240"/>
                <a:gd name="T8" fmla="*/ 26 w 78"/>
                <a:gd name="T9" fmla="*/ 6 h 240"/>
                <a:gd name="T10" fmla="*/ 18 w 78"/>
                <a:gd name="T11" fmla="*/ 2 h 240"/>
                <a:gd name="T12" fmla="*/ 10 w 78"/>
                <a:gd name="T13" fmla="*/ 0 h 240"/>
                <a:gd name="T14" fmla="*/ 0 w 78"/>
                <a:gd name="T15" fmla="*/ 0 h 240"/>
                <a:gd name="T16" fmla="*/ 0 w 78"/>
                <a:gd name="T17" fmla="*/ 188 h 240"/>
                <a:gd name="T18" fmla="*/ 0 w 78"/>
                <a:gd name="T19" fmla="*/ 188 h 240"/>
                <a:gd name="T20" fmla="*/ 2 w 78"/>
                <a:gd name="T21" fmla="*/ 200 h 240"/>
                <a:gd name="T22" fmla="*/ 4 w 78"/>
                <a:gd name="T23" fmla="*/ 210 h 240"/>
                <a:gd name="T24" fmla="*/ 8 w 78"/>
                <a:gd name="T25" fmla="*/ 220 h 240"/>
                <a:gd name="T26" fmla="*/ 14 w 78"/>
                <a:gd name="T27" fmla="*/ 228 h 240"/>
                <a:gd name="T28" fmla="*/ 22 w 78"/>
                <a:gd name="T29" fmla="*/ 232 h 240"/>
                <a:gd name="T30" fmla="*/ 32 w 78"/>
                <a:gd name="T31" fmla="*/ 238 h 240"/>
                <a:gd name="T32" fmla="*/ 42 w 78"/>
                <a:gd name="T33" fmla="*/ 240 h 240"/>
                <a:gd name="T34" fmla="*/ 54 w 78"/>
                <a:gd name="T35" fmla="*/ 240 h 240"/>
                <a:gd name="T36" fmla="*/ 54 w 78"/>
                <a:gd name="T37" fmla="*/ 240 h 240"/>
                <a:gd name="T38" fmla="*/ 64 w 78"/>
                <a:gd name="T39" fmla="*/ 240 h 240"/>
                <a:gd name="T40" fmla="*/ 72 w 78"/>
                <a:gd name="T41" fmla="*/ 236 h 240"/>
                <a:gd name="T42" fmla="*/ 78 w 78"/>
                <a:gd name="T43" fmla="*/ 230 h 240"/>
                <a:gd name="T44" fmla="*/ 78 w 78"/>
                <a:gd name="T45" fmla="*/ 222 h 240"/>
                <a:gd name="T46" fmla="*/ 78 w 78"/>
                <a:gd name="T47" fmla="*/ 212 h 240"/>
                <a:gd name="T48" fmla="*/ 58 w 78"/>
                <a:gd name="T49" fmla="*/ 212 h 240"/>
                <a:gd name="T50" fmla="*/ 58 w 78"/>
                <a:gd name="T51" fmla="*/ 212 h 240"/>
                <a:gd name="T52" fmla="*/ 48 w 78"/>
                <a:gd name="T53" fmla="*/ 212 h 240"/>
                <a:gd name="T54" fmla="*/ 38 w 78"/>
                <a:gd name="T55" fmla="*/ 206 h 240"/>
                <a:gd name="T56" fmla="*/ 36 w 78"/>
                <a:gd name="T57" fmla="*/ 202 h 240"/>
                <a:gd name="T58" fmla="*/ 34 w 78"/>
                <a:gd name="T59" fmla="*/ 198 h 240"/>
                <a:gd name="T60" fmla="*/ 32 w 78"/>
                <a:gd name="T61" fmla="*/ 192 h 240"/>
                <a:gd name="T62" fmla="*/ 32 w 78"/>
                <a:gd name="T63" fmla="*/ 184 h 240"/>
                <a:gd name="T64" fmla="*/ 32 w 78"/>
                <a:gd name="T65" fmla="*/ 18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240">
                  <a:moveTo>
                    <a:pt x="32" y="184"/>
                  </a:moveTo>
                  <a:lnTo>
                    <a:pt x="32" y="22"/>
                  </a:lnTo>
                  <a:lnTo>
                    <a:pt x="32" y="22"/>
                  </a:lnTo>
                  <a:lnTo>
                    <a:pt x="30" y="12"/>
                  </a:lnTo>
                  <a:lnTo>
                    <a:pt x="26" y="6"/>
                  </a:lnTo>
                  <a:lnTo>
                    <a:pt x="18" y="2"/>
                  </a:lnTo>
                  <a:lnTo>
                    <a:pt x="10" y="0"/>
                  </a:lnTo>
                  <a:lnTo>
                    <a:pt x="0" y="0"/>
                  </a:lnTo>
                  <a:lnTo>
                    <a:pt x="0" y="188"/>
                  </a:lnTo>
                  <a:lnTo>
                    <a:pt x="0" y="188"/>
                  </a:lnTo>
                  <a:lnTo>
                    <a:pt x="2" y="200"/>
                  </a:lnTo>
                  <a:lnTo>
                    <a:pt x="4" y="210"/>
                  </a:lnTo>
                  <a:lnTo>
                    <a:pt x="8" y="220"/>
                  </a:lnTo>
                  <a:lnTo>
                    <a:pt x="14" y="228"/>
                  </a:lnTo>
                  <a:lnTo>
                    <a:pt x="22" y="232"/>
                  </a:lnTo>
                  <a:lnTo>
                    <a:pt x="32" y="238"/>
                  </a:lnTo>
                  <a:lnTo>
                    <a:pt x="42" y="240"/>
                  </a:lnTo>
                  <a:lnTo>
                    <a:pt x="54" y="240"/>
                  </a:lnTo>
                  <a:lnTo>
                    <a:pt x="54" y="240"/>
                  </a:lnTo>
                  <a:lnTo>
                    <a:pt x="64" y="240"/>
                  </a:lnTo>
                  <a:lnTo>
                    <a:pt x="72" y="236"/>
                  </a:lnTo>
                  <a:lnTo>
                    <a:pt x="78" y="230"/>
                  </a:lnTo>
                  <a:lnTo>
                    <a:pt x="78" y="222"/>
                  </a:lnTo>
                  <a:lnTo>
                    <a:pt x="78" y="212"/>
                  </a:lnTo>
                  <a:lnTo>
                    <a:pt x="58" y="212"/>
                  </a:lnTo>
                  <a:lnTo>
                    <a:pt x="58" y="212"/>
                  </a:lnTo>
                  <a:lnTo>
                    <a:pt x="48" y="212"/>
                  </a:lnTo>
                  <a:lnTo>
                    <a:pt x="38" y="206"/>
                  </a:lnTo>
                  <a:lnTo>
                    <a:pt x="36" y="202"/>
                  </a:lnTo>
                  <a:lnTo>
                    <a:pt x="34" y="198"/>
                  </a:lnTo>
                  <a:lnTo>
                    <a:pt x="32" y="192"/>
                  </a:lnTo>
                  <a:lnTo>
                    <a:pt x="32" y="184"/>
                  </a:lnTo>
                  <a:lnTo>
                    <a:pt x="32"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69" name="Freeform 42"/>
            <p:cNvSpPr>
              <a:spLocks noEditPoints="1"/>
            </p:cNvSpPr>
            <p:nvPr userDrawn="1"/>
          </p:nvSpPr>
          <p:spPr bwMode="white">
            <a:xfrm>
              <a:off x="1676" y="214"/>
              <a:ext cx="150" cy="184"/>
            </a:xfrm>
            <a:custGeom>
              <a:avLst/>
              <a:gdLst>
                <a:gd name="T0" fmla="*/ 150 w 150"/>
                <a:gd name="T1" fmla="*/ 62 h 184"/>
                <a:gd name="T2" fmla="*/ 144 w 150"/>
                <a:gd name="T3" fmla="*/ 38 h 184"/>
                <a:gd name="T4" fmla="*/ 130 w 150"/>
                <a:gd name="T5" fmla="*/ 18 h 184"/>
                <a:gd name="T6" fmla="*/ 108 w 150"/>
                <a:gd name="T7" fmla="*/ 4 h 184"/>
                <a:gd name="T8" fmla="*/ 84 w 150"/>
                <a:gd name="T9" fmla="*/ 0 h 184"/>
                <a:gd name="T10" fmla="*/ 66 w 150"/>
                <a:gd name="T11" fmla="*/ 2 h 184"/>
                <a:gd name="T12" fmla="*/ 36 w 150"/>
                <a:gd name="T13" fmla="*/ 14 h 184"/>
                <a:gd name="T14" fmla="*/ 14 w 150"/>
                <a:gd name="T15" fmla="*/ 40 h 184"/>
                <a:gd name="T16" fmla="*/ 2 w 150"/>
                <a:gd name="T17" fmla="*/ 74 h 184"/>
                <a:gd name="T18" fmla="*/ 0 w 150"/>
                <a:gd name="T19" fmla="*/ 96 h 184"/>
                <a:gd name="T20" fmla="*/ 6 w 150"/>
                <a:gd name="T21" fmla="*/ 130 h 184"/>
                <a:gd name="T22" fmla="*/ 24 w 150"/>
                <a:gd name="T23" fmla="*/ 160 h 184"/>
                <a:gd name="T24" fmla="*/ 50 w 150"/>
                <a:gd name="T25" fmla="*/ 178 h 184"/>
                <a:gd name="T26" fmla="*/ 84 w 150"/>
                <a:gd name="T27" fmla="*/ 184 h 184"/>
                <a:gd name="T28" fmla="*/ 98 w 150"/>
                <a:gd name="T29" fmla="*/ 184 h 184"/>
                <a:gd name="T30" fmla="*/ 120 w 150"/>
                <a:gd name="T31" fmla="*/ 178 h 184"/>
                <a:gd name="T32" fmla="*/ 134 w 150"/>
                <a:gd name="T33" fmla="*/ 170 h 184"/>
                <a:gd name="T34" fmla="*/ 142 w 150"/>
                <a:gd name="T35" fmla="*/ 158 h 184"/>
                <a:gd name="T36" fmla="*/ 144 w 150"/>
                <a:gd name="T37" fmla="*/ 138 h 184"/>
                <a:gd name="T38" fmla="*/ 142 w 150"/>
                <a:gd name="T39" fmla="*/ 138 h 184"/>
                <a:gd name="T40" fmla="*/ 122 w 150"/>
                <a:gd name="T41" fmla="*/ 150 h 184"/>
                <a:gd name="T42" fmla="*/ 88 w 150"/>
                <a:gd name="T43" fmla="*/ 156 h 184"/>
                <a:gd name="T44" fmla="*/ 76 w 150"/>
                <a:gd name="T45" fmla="*/ 156 h 184"/>
                <a:gd name="T46" fmla="*/ 56 w 150"/>
                <a:gd name="T47" fmla="*/ 148 h 184"/>
                <a:gd name="T48" fmla="*/ 42 w 150"/>
                <a:gd name="T49" fmla="*/ 134 h 184"/>
                <a:gd name="T50" fmla="*/ 34 w 150"/>
                <a:gd name="T51" fmla="*/ 116 h 184"/>
                <a:gd name="T52" fmla="*/ 74 w 150"/>
                <a:gd name="T53" fmla="*/ 106 h 184"/>
                <a:gd name="T54" fmla="*/ 96 w 150"/>
                <a:gd name="T55" fmla="*/ 106 h 184"/>
                <a:gd name="T56" fmla="*/ 126 w 150"/>
                <a:gd name="T57" fmla="*/ 100 h 184"/>
                <a:gd name="T58" fmla="*/ 142 w 150"/>
                <a:gd name="T59" fmla="*/ 90 h 184"/>
                <a:gd name="T60" fmla="*/ 150 w 150"/>
                <a:gd name="T61" fmla="*/ 72 h 184"/>
                <a:gd name="T62" fmla="*/ 150 w 150"/>
                <a:gd name="T63" fmla="*/ 62 h 184"/>
                <a:gd name="T64" fmla="*/ 32 w 150"/>
                <a:gd name="T65" fmla="*/ 74 h 184"/>
                <a:gd name="T66" fmla="*/ 32 w 150"/>
                <a:gd name="T67" fmla="*/ 66 h 184"/>
                <a:gd name="T68" fmla="*/ 40 w 150"/>
                <a:gd name="T69" fmla="*/ 50 h 184"/>
                <a:gd name="T70" fmla="*/ 52 w 150"/>
                <a:gd name="T71" fmla="*/ 36 h 184"/>
                <a:gd name="T72" fmla="*/ 70 w 150"/>
                <a:gd name="T73" fmla="*/ 28 h 184"/>
                <a:gd name="T74" fmla="*/ 80 w 150"/>
                <a:gd name="T75" fmla="*/ 28 h 184"/>
                <a:gd name="T76" fmla="*/ 98 w 150"/>
                <a:gd name="T77" fmla="*/ 30 h 184"/>
                <a:gd name="T78" fmla="*/ 110 w 150"/>
                <a:gd name="T79" fmla="*/ 38 h 184"/>
                <a:gd name="T80" fmla="*/ 118 w 150"/>
                <a:gd name="T81" fmla="*/ 50 h 184"/>
                <a:gd name="T82" fmla="*/ 122 w 150"/>
                <a:gd name="T83" fmla="*/ 64 h 184"/>
                <a:gd name="T84" fmla="*/ 120 w 150"/>
                <a:gd name="T85" fmla="*/ 68 h 184"/>
                <a:gd name="T86" fmla="*/ 116 w 150"/>
                <a:gd name="T87" fmla="*/ 74 h 184"/>
                <a:gd name="T88" fmla="*/ 96 w 150"/>
                <a:gd name="T89" fmla="*/ 80 h 184"/>
                <a:gd name="T90" fmla="*/ 30 w 150"/>
                <a:gd name="T91" fmla="*/ 8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84">
                  <a:moveTo>
                    <a:pt x="150" y="62"/>
                  </a:moveTo>
                  <a:lnTo>
                    <a:pt x="150" y="62"/>
                  </a:lnTo>
                  <a:lnTo>
                    <a:pt x="148" y="48"/>
                  </a:lnTo>
                  <a:lnTo>
                    <a:pt x="144" y="38"/>
                  </a:lnTo>
                  <a:lnTo>
                    <a:pt x="138" y="26"/>
                  </a:lnTo>
                  <a:lnTo>
                    <a:pt x="130" y="18"/>
                  </a:lnTo>
                  <a:lnTo>
                    <a:pt x="120" y="10"/>
                  </a:lnTo>
                  <a:lnTo>
                    <a:pt x="108" y="4"/>
                  </a:lnTo>
                  <a:lnTo>
                    <a:pt x="96" y="2"/>
                  </a:lnTo>
                  <a:lnTo>
                    <a:pt x="84" y="0"/>
                  </a:lnTo>
                  <a:lnTo>
                    <a:pt x="84" y="0"/>
                  </a:lnTo>
                  <a:lnTo>
                    <a:pt x="66" y="2"/>
                  </a:lnTo>
                  <a:lnTo>
                    <a:pt x="50" y="6"/>
                  </a:lnTo>
                  <a:lnTo>
                    <a:pt x="36" y="14"/>
                  </a:lnTo>
                  <a:lnTo>
                    <a:pt x="24" y="26"/>
                  </a:lnTo>
                  <a:lnTo>
                    <a:pt x="14" y="40"/>
                  </a:lnTo>
                  <a:lnTo>
                    <a:pt x="6" y="56"/>
                  </a:lnTo>
                  <a:lnTo>
                    <a:pt x="2" y="74"/>
                  </a:lnTo>
                  <a:lnTo>
                    <a:pt x="0" y="96"/>
                  </a:lnTo>
                  <a:lnTo>
                    <a:pt x="0" y="96"/>
                  </a:lnTo>
                  <a:lnTo>
                    <a:pt x="2" y="114"/>
                  </a:lnTo>
                  <a:lnTo>
                    <a:pt x="6" y="130"/>
                  </a:lnTo>
                  <a:lnTo>
                    <a:pt x="14" y="146"/>
                  </a:lnTo>
                  <a:lnTo>
                    <a:pt x="24" y="160"/>
                  </a:lnTo>
                  <a:lnTo>
                    <a:pt x="36" y="170"/>
                  </a:lnTo>
                  <a:lnTo>
                    <a:pt x="50" y="178"/>
                  </a:lnTo>
                  <a:lnTo>
                    <a:pt x="66" y="182"/>
                  </a:lnTo>
                  <a:lnTo>
                    <a:pt x="84" y="184"/>
                  </a:lnTo>
                  <a:lnTo>
                    <a:pt x="84" y="184"/>
                  </a:lnTo>
                  <a:lnTo>
                    <a:pt x="98" y="184"/>
                  </a:lnTo>
                  <a:lnTo>
                    <a:pt x="110" y="182"/>
                  </a:lnTo>
                  <a:lnTo>
                    <a:pt x="120" y="178"/>
                  </a:lnTo>
                  <a:lnTo>
                    <a:pt x="128" y="174"/>
                  </a:lnTo>
                  <a:lnTo>
                    <a:pt x="134" y="170"/>
                  </a:lnTo>
                  <a:lnTo>
                    <a:pt x="140" y="164"/>
                  </a:lnTo>
                  <a:lnTo>
                    <a:pt x="142" y="158"/>
                  </a:lnTo>
                  <a:lnTo>
                    <a:pt x="144" y="152"/>
                  </a:lnTo>
                  <a:lnTo>
                    <a:pt x="144" y="138"/>
                  </a:lnTo>
                  <a:lnTo>
                    <a:pt x="142" y="138"/>
                  </a:lnTo>
                  <a:lnTo>
                    <a:pt x="142" y="138"/>
                  </a:lnTo>
                  <a:lnTo>
                    <a:pt x="132" y="144"/>
                  </a:lnTo>
                  <a:lnTo>
                    <a:pt x="122" y="150"/>
                  </a:lnTo>
                  <a:lnTo>
                    <a:pt x="106" y="154"/>
                  </a:lnTo>
                  <a:lnTo>
                    <a:pt x="88" y="156"/>
                  </a:lnTo>
                  <a:lnTo>
                    <a:pt x="88" y="156"/>
                  </a:lnTo>
                  <a:lnTo>
                    <a:pt x="76" y="156"/>
                  </a:lnTo>
                  <a:lnTo>
                    <a:pt x="66" y="152"/>
                  </a:lnTo>
                  <a:lnTo>
                    <a:pt x="56" y="148"/>
                  </a:lnTo>
                  <a:lnTo>
                    <a:pt x="48" y="142"/>
                  </a:lnTo>
                  <a:lnTo>
                    <a:pt x="42" y="134"/>
                  </a:lnTo>
                  <a:lnTo>
                    <a:pt x="36" y="126"/>
                  </a:lnTo>
                  <a:lnTo>
                    <a:pt x="34" y="116"/>
                  </a:lnTo>
                  <a:lnTo>
                    <a:pt x="32" y="106"/>
                  </a:lnTo>
                  <a:lnTo>
                    <a:pt x="74" y="106"/>
                  </a:lnTo>
                  <a:lnTo>
                    <a:pt x="74" y="106"/>
                  </a:lnTo>
                  <a:lnTo>
                    <a:pt x="96" y="106"/>
                  </a:lnTo>
                  <a:lnTo>
                    <a:pt x="112" y="104"/>
                  </a:lnTo>
                  <a:lnTo>
                    <a:pt x="126" y="100"/>
                  </a:lnTo>
                  <a:lnTo>
                    <a:pt x="136" y="96"/>
                  </a:lnTo>
                  <a:lnTo>
                    <a:pt x="142" y="90"/>
                  </a:lnTo>
                  <a:lnTo>
                    <a:pt x="148" y="82"/>
                  </a:lnTo>
                  <a:lnTo>
                    <a:pt x="150" y="72"/>
                  </a:lnTo>
                  <a:lnTo>
                    <a:pt x="150" y="62"/>
                  </a:lnTo>
                  <a:lnTo>
                    <a:pt x="150" y="62"/>
                  </a:lnTo>
                  <a:close/>
                  <a:moveTo>
                    <a:pt x="30" y="82"/>
                  </a:moveTo>
                  <a:lnTo>
                    <a:pt x="32" y="74"/>
                  </a:lnTo>
                  <a:lnTo>
                    <a:pt x="32" y="74"/>
                  </a:lnTo>
                  <a:lnTo>
                    <a:pt x="32" y="66"/>
                  </a:lnTo>
                  <a:lnTo>
                    <a:pt x="36" y="58"/>
                  </a:lnTo>
                  <a:lnTo>
                    <a:pt x="40" y="50"/>
                  </a:lnTo>
                  <a:lnTo>
                    <a:pt x="44" y="42"/>
                  </a:lnTo>
                  <a:lnTo>
                    <a:pt x="52" y="36"/>
                  </a:lnTo>
                  <a:lnTo>
                    <a:pt x="60" y="32"/>
                  </a:lnTo>
                  <a:lnTo>
                    <a:pt x="70" y="28"/>
                  </a:lnTo>
                  <a:lnTo>
                    <a:pt x="80" y="28"/>
                  </a:lnTo>
                  <a:lnTo>
                    <a:pt x="80" y="28"/>
                  </a:lnTo>
                  <a:lnTo>
                    <a:pt x="90" y="28"/>
                  </a:lnTo>
                  <a:lnTo>
                    <a:pt x="98" y="30"/>
                  </a:lnTo>
                  <a:lnTo>
                    <a:pt x="106" y="34"/>
                  </a:lnTo>
                  <a:lnTo>
                    <a:pt x="110" y="38"/>
                  </a:lnTo>
                  <a:lnTo>
                    <a:pt x="116" y="44"/>
                  </a:lnTo>
                  <a:lnTo>
                    <a:pt x="118" y="50"/>
                  </a:lnTo>
                  <a:lnTo>
                    <a:pt x="120" y="56"/>
                  </a:lnTo>
                  <a:lnTo>
                    <a:pt x="122" y="64"/>
                  </a:lnTo>
                  <a:lnTo>
                    <a:pt x="122" y="64"/>
                  </a:lnTo>
                  <a:lnTo>
                    <a:pt x="120" y="68"/>
                  </a:lnTo>
                  <a:lnTo>
                    <a:pt x="120" y="72"/>
                  </a:lnTo>
                  <a:lnTo>
                    <a:pt x="116" y="74"/>
                  </a:lnTo>
                  <a:lnTo>
                    <a:pt x="112" y="78"/>
                  </a:lnTo>
                  <a:lnTo>
                    <a:pt x="96" y="80"/>
                  </a:lnTo>
                  <a:lnTo>
                    <a:pt x="70" y="82"/>
                  </a:lnTo>
                  <a:lnTo>
                    <a:pt x="30"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0" name="Freeform 43"/>
            <p:cNvSpPr>
              <a:spLocks/>
            </p:cNvSpPr>
            <p:nvPr userDrawn="1"/>
          </p:nvSpPr>
          <p:spPr bwMode="white">
            <a:xfrm>
              <a:off x="1852" y="214"/>
              <a:ext cx="146" cy="180"/>
            </a:xfrm>
            <a:custGeom>
              <a:avLst/>
              <a:gdLst>
                <a:gd name="T0" fmla="*/ 74 w 146"/>
                <a:gd name="T1" fmla="*/ 0 h 180"/>
                <a:gd name="T2" fmla="*/ 74 w 146"/>
                <a:gd name="T3" fmla="*/ 0 h 180"/>
                <a:gd name="T4" fmla="*/ 58 w 146"/>
                <a:gd name="T5" fmla="*/ 2 h 180"/>
                <a:gd name="T6" fmla="*/ 44 w 146"/>
                <a:gd name="T7" fmla="*/ 6 h 180"/>
                <a:gd name="T8" fmla="*/ 32 w 146"/>
                <a:gd name="T9" fmla="*/ 12 h 180"/>
                <a:gd name="T10" fmla="*/ 20 w 146"/>
                <a:gd name="T11" fmla="*/ 20 h 180"/>
                <a:gd name="T12" fmla="*/ 12 w 146"/>
                <a:gd name="T13" fmla="*/ 32 h 180"/>
                <a:gd name="T14" fmla="*/ 4 w 146"/>
                <a:gd name="T15" fmla="*/ 46 h 180"/>
                <a:gd name="T16" fmla="*/ 0 w 146"/>
                <a:gd name="T17" fmla="*/ 62 h 180"/>
                <a:gd name="T18" fmla="*/ 0 w 146"/>
                <a:gd name="T19" fmla="*/ 78 h 180"/>
                <a:gd name="T20" fmla="*/ 0 w 146"/>
                <a:gd name="T21" fmla="*/ 160 h 180"/>
                <a:gd name="T22" fmla="*/ 0 w 146"/>
                <a:gd name="T23" fmla="*/ 160 h 180"/>
                <a:gd name="T24" fmla="*/ 0 w 146"/>
                <a:gd name="T25" fmla="*/ 170 h 180"/>
                <a:gd name="T26" fmla="*/ 4 w 146"/>
                <a:gd name="T27" fmla="*/ 176 h 180"/>
                <a:gd name="T28" fmla="*/ 10 w 146"/>
                <a:gd name="T29" fmla="*/ 180 h 180"/>
                <a:gd name="T30" fmla="*/ 18 w 146"/>
                <a:gd name="T31" fmla="*/ 180 h 180"/>
                <a:gd name="T32" fmla="*/ 30 w 146"/>
                <a:gd name="T33" fmla="*/ 180 h 180"/>
                <a:gd name="T34" fmla="*/ 30 w 146"/>
                <a:gd name="T35" fmla="*/ 80 h 180"/>
                <a:gd name="T36" fmla="*/ 30 w 146"/>
                <a:gd name="T37" fmla="*/ 80 h 180"/>
                <a:gd name="T38" fmla="*/ 30 w 146"/>
                <a:gd name="T39" fmla="*/ 68 h 180"/>
                <a:gd name="T40" fmla="*/ 32 w 146"/>
                <a:gd name="T41" fmla="*/ 56 h 180"/>
                <a:gd name="T42" fmla="*/ 36 w 146"/>
                <a:gd name="T43" fmla="*/ 48 h 180"/>
                <a:gd name="T44" fmla="*/ 40 w 146"/>
                <a:gd name="T45" fmla="*/ 40 h 180"/>
                <a:gd name="T46" fmla="*/ 46 w 146"/>
                <a:gd name="T47" fmla="*/ 36 h 180"/>
                <a:gd name="T48" fmla="*/ 54 w 146"/>
                <a:gd name="T49" fmla="*/ 32 h 180"/>
                <a:gd name="T50" fmla="*/ 62 w 146"/>
                <a:gd name="T51" fmla="*/ 30 h 180"/>
                <a:gd name="T52" fmla="*/ 72 w 146"/>
                <a:gd name="T53" fmla="*/ 28 h 180"/>
                <a:gd name="T54" fmla="*/ 72 w 146"/>
                <a:gd name="T55" fmla="*/ 28 h 180"/>
                <a:gd name="T56" fmla="*/ 82 w 146"/>
                <a:gd name="T57" fmla="*/ 30 h 180"/>
                <a:gd name="T58" fmla="*/ 92 w 146"/>
                <a:gd name="T59" fmla="*/ 32 h 180"/>
                <a:gd name="T60" fmla="*/ 100 w 146"/>
                <a:gd name="T61" fmla="*/ 34 h 180"/>
                <a:gd name="T62" fmla="*/ 106 w 146"/>
                <a:gd name="T63" fmla="*/ 40 h 180"/>
                <a:gd name="T64" fmla="*/ 110 w 146"/>
                <a:gd name="T65" fmla="*/ 48 h 180"/>
                <a:gd name="T66" fmla="*/ 114 w 146"/>
                <a:gd name="T67" fmla="*/ 56 h 180"/>
                <a:gd name="T68" fmla="*/ 116 w 146"/>
                <a:gd name="T69" fmla="*/ 66 h 180"/>
                <a:gd name="T70" fmla="*/ 116 w 146"/>
                <a:gd name="T71" fmla="*/ 80 h 180"/>
                <a:gd name="T72" fmla="*/ 116 w 146"/>
                <a:gd name="T73" fmla="*/ 162 h 180"/>
                <a:gd name="T74" fmla="*/ 116 w 146"/>
                <a:gd name="T75" fmla="*/ 162 h 180"/>
                <a:gd name="T76" fmla="*/ 118 w 146"/>
                <a:gd name="T77" fmla="*/ 170 h 180"/>
                <a:gd name="T78" fmla="*/ 122 w 146"/>
                <a:gd name="T79" fmla="*/ 176 h 180"/>
                <a:gd name="T80" fmla="*/ 128 w 146"/>
                <a:gd name="T81" fmla="*/ 180 h 180"/>
                <a:gd name="T82" fmla="*/ 136 w 146"/>
                <a:gd name="T83" fmla="*/ 180 h 180"/>
                <a:gd name="T84" fmla="*/ 146 w 146"/>
                <a:gd name="T85" fmla="*/ 180 h 180"/>
                <a:gd name="T86" fmla="*/ 146 w 146"/>
                <a:gd name="T87" fmla="*/ 78 h 180"/>
                <a:gd name="T88" fmla="*/ 146 w 146"/>
                <a:gd name="T89" fmla="*/ 78 h 180"/>
                <a:gd name="T90" fmla="*/ 146 w 146"/>
                <a:gd name="T91" fmla="*/ 60 h 180"/>
                <a:gd name="T92" fmla="*/ 142 w 146"/>
                <a:gd name="T93" fmla="*/ 44 h 180"/>
                <a:gd name="T94" fmla="*/ 136 w 146"/>
                <a:gd name="T95" fmla="*/ 30 h 180"/>
                <a:gd name="T96" fmla="*/ 128 w 146"/>
                <a:gd name="T97" fmla="*/ 20 h 180"/>
                <a:gd name="T98" fmla="*/ 118 w 146"/>
                <a:gd name="T99" fmla="*/ 10 h 180"/>
                <a:gd name="T100" fmla="*/ 104 w 146"/>
                <a:gd name="T101" fmla="*/ 4 h 180"/>
                <a:gd name="T102" fmla="*/ 90 w 146"/>
                <a:gd name="T103" fmla="*/ 2 h 180"/>
                <a:gd name="T104" fmla="*/ 74 w 146"/>
                <a:gd name="T105" fmla="*/ 0 h 180"/>
                <a:gd name="T106" fmla="*/ 74 w 146"/>
                <a:gd name="T10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80">
                  <a:moveTo>
                    <a:pt x="74" y="0"/>
                  </a:moveTo>
                  <a:lnTo>
                    <a:pt x="74" y="0"/>
                  </a:lnTo>
                  <a:lnTo>
                    <a:pt x="58" y="2"/>
                  </a:lnTo>
                  <a:lnTo>
                    <a:pt x="44" y="6"/>
                  </a:lnTo>
                  <a:lnTo>
                    <a:pt x="32" y="12"/>
                  </a:lnTo>
                  <a:lnTo>
                    <a:pt x="20" y="20"/>
                  </a:lnTo>
                  <a:lnTo>
                    <a:pt x="12" y="32"/>
                  </a:lnTo>
                  <a:lnTo>
                    <a:pt x="4" y="46"/>
                  </a:lnTo>
                  <a:lnTo>
                    <a:pt x="0" y="62"/>
                  </a:lnTo>
                  <a:lnTo>
                    <a:pt x="0" y="78"/>
                  </a:lnTo>
                  <a:lnTo>
                    <a:pt x="0" y="160"/>
                  </a:lnTo>
                  <a:lnTo>
                    <a:pt x="0" y="160"/>
                  </a:lnTo>
                  <a:lnTo>
                    <a:pt x="0" y="170"/>
                  </a:lnTo>
                  <a:lnTo>
                    <a:pt x="4" y="176"/>
                  </a:lnTo>
                  <a:lnTo>
                    <a:pt x="10" y="180"/>
                  </a:lnTo>
                  <a:lnTo>
                    <a:pt x="18" y="180"/>
                  </a:lnTo>
                  <a:lnTo>
                    <a:pt x="30" y="180"/>
                  </a:lnTo>
                  <a:lnTo>
                    <a:pt x="30" y="80"/>
                  </a:lnTo>
                  <a:lnTo>
                    <a:pt x="30" y="80"/>
                  </a:lnTo>
                  <a:lnTo>
                    <a:pt x="30" y="68"/>
                  </a:lnTo>
                  <a:lnTo>
                    <a:pt x="32" y="56"/>
                  </a:lnTo>
                  <a:lnTo>
                    <a:pt x="36" y="48"/>
                  </a:lnTo>
                  <a:lnTo>
                    <a:pt x="40" y="40"/>
                  </a:lnTo>
                  <a:lnTo>
                    <a:pt x="46" y="36"/>
                  </a:lnTo>
                  <a:lnTo>
                    <a:pt x="54" y="32"/>
                  </a:lnTo>
                  <a:lnTo>
                    <a:pt x="62" y="30"/>
                  </a:lnTo>
                  <a:lnTo>
                    <a:pt x="72" y="28"/>
                  </a:lnTo>
                  <a:lnTo>
                    <a:pt x="72" y="28"/>
                  </a:lnTo>
                  <a:lnTo>
                    <a:pt x="82" y="30"/>
                  </a:lnTo>
                  <a:lnTo>
                    <a:pt x="92" y="32"/>
                  </a:lnTo>
                  <a:lnTo>
                    <a:pt x="100" y="34"/>
                  </a:lnTo>
                  <a:lnTo>
                    <a:pt x="106" y="40"/>
                  </a:lnTo>
                  <a:lnTo>
                    <a:pt x="110" y="48"/>
                  </a:lnTo>
                  <a:lnTo>
                    <a:pt x="114" y="56"/>
                  </a:lnTo>
                  <a:lnTo>
                    <a:pt x="116" y="66"/>
                  </a:lnTo>
                  <a:lnTo>
                    <a:pt x="116" y="80"/>
                  </a:lnTo>
                  <a:lnTo>
                    <a:pt x="116" y="162"/>
                  </a:lnTo>
                  <a:lnTo>
                    <a:pt x="116" y="162"/>
                  </a:lnTo>
                  <a:lnTo>
                    <a:pt x="118" y="170"/>
                  </a:lnTo>
                  <a:lnTo>
                    <a:pt x="122" y="176"/>
                  </a:lnTo>
                  <a:lnTo>
                    <a:pt x="128" y="180"/>
                  </a:lnTo>
                  <a:lnTo>
                    <a:pt x="136" y="180"/>
                  </a:lnTo>
                  <a:lnTo>
                    <a:pt x="146" y="180"/>
                  </a:lnTo>
                  <a:lnTo>
                    <a:pt x="146" y="78"/>
                  </a:lnTo>
                  <a:lnTo>
                    <a:pt x="146" y="78"/>
                  </a:lnTo>
                  <a:lnTo>
                    <a:pt x="146" y="60"/>
                  </a:lnTo>
                  <a:lnTo>
                    <a:pt x="142" y="44"/>
                  </a:lnTo>
                  <a:lnTo>
                    <a:pt x="136" y="30"/>
                  </a:lnTo>
                  <a:lnTo>
                    <a:pt x="128" y="20"/>
                  </a:lnTo>
                  <a:lnTo>
                    <a:pt x="118" y="10"/>
                  </a:lnTo>
                  <a:lnTo>
                    <a:pt x="104" y="4"/>
                  </a:lnTo>
                  <a:lnTo>
                    <a:pt x="90" y="2"/>
                  </a:lnTo>
                  <a:lnTo>
                    <a:pt x="74"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1" name="Freeform 44"/>
            <p:cNvSpPr>
              <a:spLocks/>
            </p:cNvSpPr>
            <p:nvPr userDrawn="1"/>
          </p:nvSpPr>
          <p:spPr bwMode="white">
            <a:xfrm>
              <a:off x="2030" y="214"/>
              <a:ext cx="128" cy="184"/>
            </a:xfrm>
            <a:custGeom>
              <a:avLst/>
              <a:gdLst>
                <a:gd name="T0" fmla="*/ 76 w 128"/>
                <a:gd name="T1" fmla="*/ 78 h 184"/>
                <a:gd name="T2" fmla="*/ 40 w 128"/>
                <a:gd name="T3" fmla="*/ 68 h 184"/>
                <a:gd name="T4" fmla="*/ 34 w 128"/>
                <a:gd name="T5" fmla="*/ 62 h 184"/>
                <a:gd name="T6" fmla="*/ 32 w 128"/>
                <a:gd name="T7" fmla="*/ 54 h 184"/>
                <a:gd name="T8" fmla="*/ 34 w 128"/>
                <a:gd name="T9" fmla="*/ 44 h 184"/>
                <a:gd name="T10" fmla="*/ 42 w 128"/>
                <a:gd name="T11" fmla="*/ 36 h 184"/>
                <a:gd name="T12" fmla="*/ 54 w 128"/>
                <a:gd name="T13" fmla="*/ 30 h 184"/>
                <a:gd name="T14" fmla="*/ 74 w 128"/>
                <a:gd name="T15" fmla="*/ 28 h 184"/>
                <a:gd name="T16" fmla="*/ 102 w 128"/>
                <a:gd name="T17" fmla="*/ 34 h 184"/>
                <a:gd name="T18" fmla="*/ 122 w 128"/>
                <a:gd name="T19" fmla="*/ 46 h 184"/>
                <a:gd name="T20" fmla="*/ 124 w 128"/>
                <a:gd name="T21" fmla="*/ 34 h 184"/>
                <a:gd name="T22" fmla="*/ 122 w 128"/>
                <a:gd name="T23" fmla="*/ 26 h 184"/>
                <a:gd name="T24" fmla="*/ 114 w 128"/>
                <a:gd name="T25" fmla="*/ 14 h 184"/>
                <a:gd name="T26" fmla="*/ 100 w 128"/>
                <a:gd name="T27" fmla="*/ 4 h 184"/>
                <a:gd name="T28" fmla="*/ 72 w 128"/>
                <a:gd name="T29" fmla="*/ 0 h 184"/>
                <a:gd name="T30" fmla="*/ 56 w 128"/>
                <a:gd name="T31" fmla="*/ 2 h 184"/>
                <a:gd name="T32" fmla="*/ 30 w 128"/>
                <a:gd name="T33" fmla="*/ 10 h 184"/>
                <a:gd name="T34" fmla="*/ 12 w 128"/>
                <a:gd name="T35" fmla="*/ 26 h 184"/>
                <a:gd name="T36" fmla="*/ 2 w 128"/>
                <a:gd name="T37" fmla="*/ 44 h 184"/>
                <a:gd name="T38" fmla="*/ 0 w 128"/>
                <a:gd name="T39" fmla="*/ 56 h 184"/>
                <a:gd name="T40" fmla="*/ 4 w 128"/>
                <a:gd name="T41" fmla="*/ 72 h 184"/>
                <a:gd name="T42" fmla="*/ 12 w 128"/>
                <a:gd name="T43" fmla="*/ 86 h 184"/>
                <a:gd name="T44" fmla="*/ 28 w 128"/>
                <a:gd name="T45" fmla="*/ 94 h 184"/>
                <a:gd name="T46" fmla="*/ 50 w 128"/>
                <a:gd name="T47" fmla="*/ 100 h 184"/>
                <a:gd name="T48" fmla="*/ 88 w 128"/>
                <a:gd name="T49" fmla="*/ 114 h 184"/>
                <a:gd name="T50" fmla="*/ 94 w 128"/>
                <a:gd name="T51" fmla="*/ 120 h 184"/>
                <a:gd name="T52" fmla="*/ 96 w 128"/>
                <a:gd name="T53" fmla="*/ 130 h 184"/>
                <a:gd name="T54" fmla="*/ 94 w 128"/>
                <a:gd name="T55" fmla="*/ 142 h 184"/>
                <a:gd name="T56" fmla="*/ 88 w 128"/>
                <a:gd name="T57" fmla="*/ 150 h 184"/>
                <a:gd name="T58" fmla="*/ 76 w 128"/>
                <a:gd name="T59" fmla="*/ 154 h 184"/>
                <a:gd name="T60" fmla="*/ 58 w 128"/>
                <a:gd name="T61" fmla="*/ 156 h 184"/>
                <a:gd name="T62" fmla="*/ 28 w 128"/>
                <a:gd name="T63" fmla="*/ 150 h 184"/>
                <a:gd name="T64" fmla="*/ 6 w 128"/>
                <a:gd name="T65" fmla="*/ 136 h 184"/>
                <a:gd name="T66" fmla="*/ 4 w 128"/>
                <a:gd name="T67" fmla="*/ 150 h 184"/>
                <a:gd name="T68" fmla="*/ 6 w 128"/>
                <a:gd name="T69" fmla="*/ 156 h 184"/>
                <a:gd name="T70" fmla="*/ 14 w 128"/>
                <a:gd name="T71" fmla="*/ 170 h 184"/>
                <a:gd name="T72" fmla="*/ 28 w 128"/>
                <a:gd name="T73" fmla="*/ 178 h 184"/>
                <a:gd name="T74" fmla="*/ 48 w 128"/>
                <a:gd name="T75" fmla="*/ 184 h 184"/>
                <a:gd name="T76" fmla="*/ 58 w 128"/>
                <a:gd name="T77" fmla="*/ 184 h 184"/>
                <a:gd name="T78" fmla="*/ 86 w 128"/>
                <a:gd name="T79" fmla="*/ 180 h 184"/>
                <a:gd name="T80" fmla="*/ 108 w 128"/>
                <a:gd name="T81" fmla="*/ 170 h 184"/>
                <a:gd name="T82" fmla="*/ 122 w 128"/>
                <a:gd name="T83" fmla="*/ 152 h 184"/>
                <a:gd name="T84" fmla="*/ 128 w 128"/>
                <a:gd name="T85" fmla="*/ 128 h 184"/>
                <a:gd name="T86" fmla="*/ 126 w 128"/>
                <a:gd name="T87" fmla="*/ 118 h 184"/>
                <a:gd name="T88" fmla="*/ 120 w 128"/>
                <a:gd name="T89" fmla="*/ 102 h 184"/>
                <a:gd name="T90" fmla="*/ 108 w 128"/>
                <a:gd name="T91" fmla="*/ 90 h 184"/>
                <a:gd name="T92" fmla="*/ 88 w 128"/>
                <a:gd name="T93" fmla="*/ 82 h 184"/>
                <a:gd name="T94" fmla="*/ 76 w 128"/>
                <a:gd name="T95"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84">
                  <a:moveTo>
                    <a:pt x="76" y="78"/>
                  </a:moveTo>
                  <a:lnTo>
                    <a:pt x="76" y="78"/>
                  </a:lnTo>
                  <a:lnTo>
                    <a:pt x="52" y="74"/>
                  </a:lnTo>
                  <a:lnTo>
                    <a:pt x="40" y="68"/>
                  </a:lnTo>
                  <a:lnTo>
                    <a:pt x="36" y="64"/>
                  </a:lnTo>
                  <a:lnTo>
                    <a:pt x="34" y="62"/>
                  </a:lnTo>
                  <a:lnTo>
                    <a:pt x="32" y="54"/>
                  </a:lnTo>
                  <a:lnTo>
                    <a:pt x="32" y="54"/>
                  </a:lnTo>
                  <a:lnTo>
                    <a:pt x="32" y="48"/>
                  </a:lnTo>
                  <a:lnTo>
                    <a:pt x="34" y="44"/>
                  </a:lnTo>
                  <a:lnTo>
                    <a:pt x="36" y="40"/>
                  </a:lnTo>
                  <a:lnTo>
                    <a:pt x="42" y="36"/>
                  </a:lnTo>
                  <a:lnTo>
                    <a:pt x="48" y="32"/>
                  </a:lnTo>
                  <a:lnTo>
                    <a:pt x="54" y="30"/>
                  </a:lnTo>
                  <a:lnTo>
                    <a:pt x="74" y="28"/>
                  </a:lnTo>
                  <a:lnTo>
                    <a:pt x="74" y="28"/>
                  </a:lnTo>
                  <a:lnTo>
                    <a:pt x="88" y="30"/>
                  </a:lnTo>
                  <a:lnTo>
                    <a:pt x="102" y="34"/>
                  </a:lnTo>
                  <a:lnTo>
                    <a:pt x="114" y="40"/>
                  </a:lnTo>
                  <a:lnTo>
                    <a:pt x="122" y="46"/>
                  </a:lnTo>
                  <a:lnTo>
                    <a:pt x="124" y="46"/>
                  </a:lnTo>
                  <a:lnTo>
                    <a:pt x="124" y="34"/>
                  </a:lnTo>
                  <a:lnTo>
                    <a:pt x="124" y="34"/>
                  </a:lnTo>
                  <a:lnTo>
                    <a:pt x="122" y="26"/>
                  </a:lnTo>
                  <a:lnTo>
                    <a:pt x="118" y="20"/>
                  </a:lnTo>
                  <a:lnTo>
                    <a:pt x="114" y="14"/>
                  </a:lnTo>
                  <a:lnTo>
                    <a:pt x="108" y="8"/>
                  </a:lnTo>
                  <a:lnTo>
                    <a:pt x="100" y="4"/>
                  </a:lnTo>
                  <a:lnTo>
                    <a:pt x="90" y="2"/>
                  </a:lnTo>
                  <a:lnTo>
                    <a:pt x="72" y="0"/>
                  </a:lnTo>
                  <a:lnTo>
                    <a:pt x="72" y="0"/>
                  </a:lnTo>
                  <a:lnTo>
                    <a:pt x="56" y="2"/>
                  </a:lnTo>
                  <a:lnTo>
                    <a:pt x="42" y="4"/>
                  </a:lnTo>
                  <a:lnTo>
                    <a:pt x="30" y="10"/>
                  </a:lnTo>
                  <a:lnTo>
                    <a:pt x="20" y="16"/>
                  </a:lnTo>
                  <a:lnTo>
                    <a:pt x="12" y="26"/>
                  </a:lnTo>
                  <a:lnTo>
                    <a:pt x="6" y="34"/>
                  </a:lnTo>
                  <a:lnTo>
                    <a:pt x="2" y="44"/>
                  </a:lnTo>
                  <a:lnTo>
                    <a:pt x="0" y="56"/>
                  </a:lnTo>
                  <a:lnTo>
                    <a:pt x="0" y="56"/>
                  </a:lnTo>
                  <a:lnTo>
                    <a:pt x="2" y="64"/>
                  </a:lnTo>
                  <a:lnTo>
                    <a:pt x="4" y="72"/>
                  </a:lnTo>
                  <a:lnTo>
                    <a:pt x="8" y="80"/>
                  </a:lnTo>
                  <a:lnTo>
                    <a:pt x="12" y="86"/>
                  </a:lnTo>
                  <a:lnTo>
                    <a:pt x="20" y="90"/>
                  </a:lnTo>
                  <a:lnTo>
                    <a:pt x="28" y="94"/>
                  </a:lnTo>
                  <a:lnTo>
                    <a:pt x="50" y="100"/>
                  </a:lnTo>
                  <a:lnTo>
                    <a:pt x="50" y="100"/>
                  </a:lnTo>
                  <a:lnTo>
                    <a:pt x="74" y="106"/>
                  </a:lnTo>
                  <a:lnTo>
                    <a:pt x="88" y="114"/>
                  </a:lnTo>
                  <a:lnTo>
                    <a:pt x="92" y="116"/>
                  </a:lnTo>
                  <a:lnTo>
                    <a:pt x="94" y="120"/>
                  </a:lnTo>
                  <a:lnTo>
                    <a:pt x="96" y="130"/>
                  </a:lnTo>
                  <a:lnTo>
                    <a:pt x="96" y="130"/>
                  </a:lnTo>
                  <a:lnTo>
                    <a:pt x="96" y="136"/>
                  </a:lnTo>
                  <a:lnTo>
                    <a:pt x="94" y="142"/>
                  </a:lnTo>
                  <a:lnTo>
                    <a:pt x="92" y="146"/>
                  </a:lnTo>
                  <a:lnTo>
                    <a:pt x="88" y="150"/>
                  </a:lnTo>
                  <a:lnTo>
                    <a:pt x="82" y="152"/>
                  </a:lnTo>
                  <a:lnTo>
                    <a:pt x="76" y="154"/>
                  </a:lnTo>
                  <a:lnTo>
                    <a:pt x="58" y="156"/>
                  </a:lnTo>
                  <a:lnTo>
                    <a:pt x="58" y="156"/>
                  </a:lnTo>
                  <a:lnTo>
                    <a:pt x="42" y="154"/>
                  </a:lnTo>
                  <a:lnTo>
                    <a:pt x="28" y="150"/>
                  </a:lnTo>
                  <a:lnTo>
                    <a:pt x="16" y="144"/>
                  </a:lnTo>
                  <a:lnTo>
                    <a:pt x="6" y="136"/>
                  </a:lnTo>
                  <a:lnTo>
                    <a:pt x="4" y="136"/>
                  </a:lnTo>
                  <a:lnTo>
                    <a:pt x="4" y="150"/>
                  </a:lnTo>
                  <a:lnTo>
                    <a:pt x="4" y="150"/>
                  </a:lnTo>
                  <a:lnTo>
                    <a:pt x="6" y="156"/>
                  </a:lnTo>
                  <a:lnTo>
                    <a:pt x="8" y="164"/>
                  </a:lnTo>
                  <a:lnTo>
                    <a:pt x="14" y="170"/>
                  </a:lnTo>
                  <a:lnTo>
                    <a:pt x="20" y="174"/>
                  </a:lnTo>
                  <a:lnTo>
                    <a:pt x="28" y="178"/>
                  </a:lnTo>
                  <a:lnTo>
                    <a:pt x="38" y="182"/>
                  </a:lnTo>
                  <a:lnTo>
                    <a:pt x="48" y="184"/>
                  </a:lnTo>
                  <a:lnTo>
                    <a:pt x="58" y="184"/>
                  </a:lnTo>
                  <a:lnTo>
                    <a:pt x="58" y="184"/>
                  </a:lnTo>
                  <a:lnTo>
                    <a:pt x="72" y="184"/>
                  </a:lnTo>
                  <a:lnTo>
                    <a:pt x="86" y="180"/>
                  </a:lnTo>
                  <a:lnTo>
                    <a:pt x="98" y="176"/>
                  </a:lnTo>
                  <a:lnTo>
                    <a:pt x="108" y="170"/>
                  </a:lnTo>
                  <a:lnTo>
                    <a:pt x="116" y="162"/>
                  </a:lnTo>
                  <a:lnTo>
                    <a:pt x="122" y="152"/>
                  </a:lnTo>
                  <a:lnTo>
                    <a:pt x="126" y="140"/>
                  </a:lnTo>
                  <a:lnTo>
                    <a:pt x="128" y="128"/>
                  </a:lnTo>
                  <a:lnTo>
                    <a:pt x="128" y="128"/>
                  </a:lnTo>
                  <a:lnTo>
                    <a:pt x="126" y="118"/>
                  </a:lnTo>
                  <a:lnTo>
                    <a:pt x="124" y="110"/>
                  </a:lnTo>
                  <a:lnTo>
                    <a:pt x="120" y="102"/>
                  </a:lnTo>
                  <a:lnTo>
                    <a:pt x="114" y="96"/>
                  </a:lnTo>
                  <a:lnTo>
                    <a:pt x="108" y="90"/>
                  </a:lnTo>
                  <a:lnTo>
                    <a:pt x="98" y="86"/>
                  </a:lnTo>
                  <a:lnTo>
                    <a:pt x="88" y="82"/>
                  </a:lnTo>
                  <a:lnTo>
                    <a:pt x="76" y="78"/>
                  </a:lnTo>
                  <a:lnTo>
                    <a:pt x="7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2" name="Freeform 45"/>
            <p:cNvSpPr>
              <a:spLocks/>
            </p:cNvSpPr>
            <p:nvPr userDrawn="1"/>
          </p:nvSpPr>
          <p:spPr bwMode="white">
            <a:xfrm>
              <a:off x="840" y="170"/>
              <a:ext cx="134" cy="226"/>
            </a:xfrm>
            <a:custGeom>
              <a:avLst/>
              <a:gdLst>
                <a:gd name="T0" fmla="*/ 0 w 134"/>
                <a:gd name="T1" fmla="*/ 26 h 226"/>
                <a:gd name="T2" fmla="*/ 0 w 134"/>
                <a:gd name="T3" fmla="*/ 180 h 226"/>
                <a:gd name="T4" fmla="*/ 0 w 134"/>
                <a:gd name="T5" fmla="*/ 182 h 226"/>
                <a:gd name="T6" fmla="*/ 0 w 134"/>
                <a:gd name="T7" fmla="*/ 198 h 226"/>
                <a:gd name="T8" fmla="*/ 0 w 134"/>
                <a:gd name="T9" fmla="*/ 198 h 226"/>
                <a:gd name="T10" fmla="*/ 2 w 134"/>
                <a:gd name="T11" fmla="*/ 212 h 226"/>
                <a:gd name="T12" fmla="*/ 4 w 134"/>
                <a:gd name="T13" fmla="*/ 216 h 226"/>
                <a:gd name="T14" fmla="*/ 6 w 134"/>
                <a:gd name="T15" fmla="*/ 220 h 226"/>
                <a:gd name="T16" fmla="*/ 12 w 134"/>
                <a:gd name="T17" fmla="*/ 224 h 226"/>
                <a:gd name="T18" fmla="*/ 16 w 134"/>
                <a:gd name="T19" fmla="*/ 226 h 226"/>
                <a:gd name="T20" fmla="*/ 32 w 134"/>
                <a:gd name="T21" fmla="*/ 226 h 226"/>
                <a:gd name="T22" fmla="*/ 134 w 134"/>
                <a:gd name="T23" fmla="*/ 226 h 226"/>
                <a:gd name="T24" fmla="*/ 134 w 134"/>
                <a:gd name="T25" fmla="*/ 214 h 226"/>
                <a:gd name="T26" fmla="*/ 134 w 134"/>
                <a:gd name="T27" fmla="*/ 214 h 226"/>
                <a:gd name="T28" fmla="*/ 132 w 134"/>
                <a:gd name="T29" fmla="*/ 208 h 226"/>
                <a:gd name="T30" fmla="*/ 130 w 134"/>
                <a:gd name="T31" fmla="*/ 204 h 226"/>
                <a:gd name="T32" fmla="*/ 124 w 134"/>
                <a:gd name="T33" fmla="*/ 200 h 226"/>
                <a:gd name="T34" fmla="*/ 116 w 134"/>
                <a:gd name="T35" fmla="*/ 198 h 226"/>
                <a:gd name="T36" fmla="*/ 30 w 134"/>
                <a:gd name="T37" fmla="*/ 198 h 226"/>
                <a:gd name="T38" fmla="*/ 30 w 134"/>
                <a:gd name="T39" fmla="*/ 162 h 226"/>
                <a:gd name="T40" fmla="*/ 30 w 134"/>
                <a:gd name="T41" fmla="*/ 134 h 226"/>
                <a:gd name="T42" fmla="*/ 30 w 134"/>
                <a:gd name="T43" fmla="*/ 120 h 226"/>
                <a:gd name="T44" fmla="*/ 100 w 134"/>
                <a:gd name="T45" fmla="*/ 120 h 226"/>
                <a:gd name="T46" fmla="*/ 100 w 134"/>
                <a:gd name="T47" fmla="*/ 120 h 226"/>
                <a:gd name="T48" fmla="*/ 108 w 134"/>
                <a:gd name="T49" fmla="*/ 118 h 226"/>
                <a:gd name="T50" fmla="*/ 114 w 134"/>
                <a:gd name="T51" fmla="*/ 114 h 226"/>
                <a:gd name="T52" fmla="*/ 118 w 134"/>
                <a:gd name="T53" fmla="*/ 110 h 226"/>
                <a:gd name="T54" fmla="*/ 118 w 134"/>
                <a:gd name="T55" fmla="*/ 102 h 226"/>
                <a:gd name="T56" fmla="*/ 118 w 134"/>
                <a:gd name="T57" fmla="*/ 92 h 226"/>
                <a:gd name="T58" fmla="*/ 30 w 134"/>
                <a:gd name="T59" fmla="*/ 92 h 226"/>
                <a:gd name="T60" fmla="*/ 30 w 134"/>
                <a:gd name="T61" fmla="*/ 28 h 226"/>
                <a:gd name="T62" fmla="*/ 116 w 134"/>
                <a:gd name="T63" fmla="*/ 28 h 226"/>
                <a:gd name="T64" fmla="*/ 116 w 134"/>
                <a:gd name="T65" fmla="*/ 28 h 226"/>
                <a:gd name="T66" fmla="*/ 124 w 134"/>
                <a:gd name="T67" fmla="*/ 26 h 226"/>
                <a:gd name="T68" fmla="*/ 130 w 134"/>
                <a:gd name="T69" fmla="*/ 22 h 226"/>
                <a:gd name="T70" fmla="*/ 132 w 134"/>
                <a:gd name="T71" fmla="*/ 18 h 226"/>
                <a:gd name="T72" fmla="*/ 134 w 134"/>
                <a:gd name="T73" fmla="*/ 12 h 226"/>
                <a:gd name="T74" fmla="*/ 134 w 134"/>
                <a:gd name="T75" fmla="*/ 0 h 226"/>
                <a:gd name="T76" fmla="*/ 32 w 134"/>
                <a:gd name="T77" fmla="*/ 0 h 226"/>
                <a:gd name="T78" fmla="*/ 32 w 134"/>
                <a:gd name="T79" fmla="*/ 0 h 226"/>
                <a:gd name="T80" fmla="*/ 16 w 134"/>
                <a:gd name="T81" fmla="*/ 0 h 226"/>
                <a:gd name="T82" fmla="*/ 12 w 134"/>
                <a:gd name="T83" fmla="*/ 2 h 226"/>
                <a:gd name="T84" fmla="*/ 6 w 134"/>
                <a:gd name="T85" fmla="*/ 6 h 226"/>
                <a:gd name="T86" fmla="*/ 4 w 134"/>
                <a:gd name="T87" fmla="*/ 10 h 226"/>
                <a:gd name="T88" fmla="*/ 2 w 134"/>
                <a:gd name="T89" fmla="*/ 14 h 226"/>
                <a:gd name="T90" fmla="*/ 0 w 134"/>
                <a:gd name="T91" fmla="*/ 26 h 226"/>
                <a:gd name="T92" fmla="*/ 0 w 134"/>
                <a:gd name="T93" fmla="*/ 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226">
                  <a:moveTo>
                    <a:pt x="0" y="26"/>
                  </a:moveTo>
                  <a:lnTo>
                    <a:pt x="0" y="180"/>
                  </a:lnTo>
                  <a:lnTo>
                    <a:pt x="0" y="182"/>
                  </a:lnTo>
                  <a:lnTo>
                    <a:pt x="0" y="198"/>
                  </a:lnTo>
                  <a:lnTo>
                    <a:pt x="0" y="198"/>
                  </a:lnTo>
                  <a:lnTo>
                    <a:pt x="2" y="212"/>
                  </a:lnTo>
                  <a:lnTo>
                    <a:pt x="4" y="216"/>
                  </a:lnTo>
                  <a:lnTo>
                    <a:pt x="6" y="220"/>
                  </a:lnTo>
                  <a:lnTo>
                    <a:pt x="12" y="224"/>
                  </a:lnTo>
                  <a:lnTo>
                    <a:pt x="16" y="226"/>
                  </a:lnTo>
                  <a:lnTo>
                    <a:pt x="32" y="226"/>
                  </a:lnTo>
                  <a:lnTo>
                    <a:pt x="134" y="226"/>
                  </a:lnTo>
                  <a:lnTo>
                    <a:pt x="134" y="214"/>
                  </a:lnTo>
                  <a:lnTo>
                    <a:pt x="134" y="214"/>
                  </a:lnTo>
                  <a:lnTo>
                    <a:pt x="132" y="208"/>
                  </a:lnTo>
                  <a:lnTo>
                    <a:pt x="130" y="204"/>
                  </a:lnTo>
                  <a:lnTo>
                    <a:pt x="124" y="200"/>
                  </a:lnTo>
                  <a:lnTo>
                    <a:pt x="116" y="198"/>
                  </a:lnTo>
                  <a:lnTo>
                    <a:pt x="30" y="198"/>
                  </a:lnTo>
                  <a:lnTo>
                    <a:pt x="30" y="162"/>
                  </a:lnTo>
                  <a:lnTo>
                    <a:pt x="30" y="134"/>
                  </a:lnTo>
                  <a:lnTo>
                    <a:pt x="30" y="120"/>
                  </a:lnTo>
                  <a:lnTo>
                    <a:pt x="100" y="120"/>
                  </a:lnTo>
                  <a:lnTo>
                    <a:pt x="100" y="120"/>
                  </a:lnTo>
                  <a:lnTo>
                    <a:pt x="108" y="118"/>
                  </a:lnTo>
                  <a:lnTo>
                    <a:pt x="114" y="114"/>
                  </a:lnTo>
                  <a:lnTo>
                    <a:pt x="118" y="110"/>
                  </a:lnTo>
                  <a:lnTo>
                    <a:pt x="118" y="102"/>
                  </a:lnTo>
                  <a:lnTo>
                    <a:pt x="118" y="92"/>
                  </a:lnTo>
                  <a:lnTo>
                    <a:pt x="30" y="92"/>
                  </a:lnTo>
                  <a:lnTo>
                    <a:pt x="30" y="28"/>
                  </a:lnTo>
                  <a:lnTo>
                    <a:pt x="116" y="28"/>
                  </a:lnTo>
                  <a:lnTo>
                    <a:pt x="116" y="28"/>
                  </a:lnTo>
                  <a:lnTo>
                    <a:pt x="124" y="26"/>
                  </a:lnTo>
                  <a:lnTo>
                    <a:pt x="130" y="22"/>
                  </a:lnTo>
                  <a:lnTo>
                    <a:pt x="132" y="18"/>
                  </a:lnTo>
                  <a:lnTo>
                    <a:pt x="134" y="12"/>
                  </a:lnTo>
                  <a:lnTo>
                    <a:pt x="134" y="0"/>
                  </a:lnTo>
                  <a:lnTo>
                    <a:pt x="32" y="0"/>
                  </a:lnTo>
                  <a:lnTo>
                    <a:pt x="32" y="0"/>
                  </a:lnTo>
                  <a:lnTo>
                    <a:pt x="16" y="0"/>
                  </a:lnTo>
                  <a:lnTo>
                    <a:pt x="12" y="2"/>
                  </a:lnTo>
                  <a:lnTo>
                    <a:pt x="6" y="6"/>
                  </a:lnTo>
                  <a:lnTo>
                    <a:pt x="4" y="10"/>
                  </a:lnTo>
                  <a:lnTo>
                    <a:pt x="2" y="14"/>
                  </a:lnTo>
                  <a:lnTo>
                    <a:pt x="0" y="26"/>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3" name="Freeform 46"/>
            <p:cNvSpPr>
              <a:spLocks/>
            </p:cNvSpPr>
            <p:nvPr userDrawn="1"/>
          </p:nvSpPr>
          <p:spPr bwMode="white">
            <a:xfrm>
              <a:off x="840" y="448"/>
              <a:ext cx="88" cy="150"/>
            </a:xfrm>
            <a:custGeom>
              <a:avLst/>
              <a:gdLst>
                <a:gd name="T0" fmla="*/ 76 w 88"/>
                <a:gd name="T1" fmla="*/ 20 h 150"/>
                <a:gd name="T2" fmla="*/ 20 w 88"/>
                <a:gd name="T3" fmla="*/ 20 h 150"/>
                <a:gd name="T4" fmla="*/ 20 w 88"/>
                <a:gd name="T5" fmla="*/ 62 h 150"/>
                <a:gd name="T6" fmla="*/ 78 w 88"/>
                <a:gd name="T7" fmla="*/ 62 h 150"/>
                <a:gd name="T8" fmla="*/ 78 w 88"/>
                <a:gd name="T9" fmla="*/ 68 h 150"/>
                <a:gd name="T10" fmla="*/ 78 w 88"/>
                <a:gd name="T11" fmla="*/ 68 h 150"/>
                <a:gd name="T12" fmla="*/ 76 w 88"/>
                <a:gd name="T13" fmla="*/ 74 h 150"/>
                <a:gd name="T14" fmla="*/ 74 w 88"/>
                <a:gd name="T15" fmla="*/ 78 h 150"/>
                <a:gd name="T16" fmla="*/ 70 w 88"/>
                <a:gd name="T17" fmla="*/ 80 h 150"/>
                <a:gd name="T18" fmla="*/ 66 w 88"/>
                <a:gd name="T19" fmla="*/ 80 h 150"/>
                <a:gd name="T20" fmla="*/ 20 w 88"/>
                <a:gd name="T21" fmla="*/ 80 h 150"/>
                <a:gd name="T22" fmla="*/ 20 w 88"/>
                <a:gd name="T23" fmla="*/ 150 h 150"/>
                <a:gd name="T24" fmla="*/ 12 w 88"/>
                <a:gd name="T25" fmla="*/ 150 h 150"/>
                <a:gd name="T26" fmla="*/ 12 w 88"/>
                <a:gd name="T27" fmla="*/ 150 h 150"/>
                <a:gd name="T28" fmla="*/ 6 w 88"/>
                <a:gd name="T29" fmla="*/ 148 h 150"/>
                <a:gd name="T30" fmla="*/ 2 w 88"/>
                <a:gd name="T31" fmla="*/ 146 h 150"/>
                <a:gd name="T32" fmla="*/ 0 w 88"/>
                <a:gd name="T33" fmla="*/ 142 h 150"/>
                <a:gd name="T34" fmla="*/ 0 w 88"/>
                <a:gd name="T35" fmla="*/ 138 h 150"/>
                <a:gd name="T36" fmla="*/ 0 w 88"/>
                <a:gd name="T37" fmla="*/ 20 h 150"/>
                <a:gd name="T38" fmla="*/ 0 w 88"/>
                <a:gd name="T39" fmla="*/ 20 h 150"/>
                <a:gd name="T40" fmla="*/ 0 w 88"/>
                <a:gd name="T41" fmla="*/ 10 h 150"/>
                <a:gd name="T42" fmla="*/ 4 w 88"/>
                <a:gd name="T43" fmla="*/ 6 h 150"/>
                <a:gd name="T44" fmla="*/ 12 w 88"/>
                <a:gd name="T45" fmla="*/ 2 h 150"/>
                <a:gd name="T46" fmla="*/ 22 w 88"/>
                <a:gd name="T47" fmla="*/ 0 h 150"/>
                <a:gd name="T48" fmla="*/ 88 w 88"/>
                <a:gd name="T49" fmla="*/ 0 h 150"/>
                <a:gd name="T50" fmla="*/ 88 w 88"/>
                <a:gd name="T51" fmla="*/ 10 h 150"/>
                <a:gd name="T52" fmla="*/ 88 w 88"/>
                <a:gd name="T53" fmla="*/ 10 h 150"/>
                <a:gd name="T54" fmla="*/ 88 w 88"/>
                <a:gd name="T55" fmla="*/ 12 h 150"/>
                <a:gd name="T56" fmla="*/ 86 w 88"/>
                <a:gd name="T57" fmla="*/ 16 h 150"/>
                <a:gd name="T58" fmla="*/ 82 w 88"/>
                <a:gd name="T59" fmla="*/ 18 h 150"/>
                <a:gd name="T60" fmla="*/ 76 w 88"/>
                <a:gd name="T61" fmla="*/ 20 h 150"/>
                <a:gd name="T62" fmla="*/ 76 w 88"/>
                <a:gd name="T63"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150">
                  <a:moveTo>
                    <a:pt x="76" y="20"/>
                  </a:moveTo>
                  <a:lnTo>
                    <a:pt x="20" y="20"/>
                  </a:lnTo>
                  <a:lnTo>
                    <a:pt x="20" y="62"/>
                  </a:lnTo>
                  <a:lnTo>
                    <a:pt x="78" y="62"/>
                  </a:lnTo>
                  <a:lnTo>
                    <a:pt x="78" y="68"/>
                  </a:lnTo>
                  <a:lnTo>
                    <a:pt x="78" y="68"/>
                  </a:lnTo>
                  <a:lnTo>
                    <a:pt x="76" y="74"/>
                  </a:lnTo>
                  <a:lnTo>
                    <a:pt x="74" y="78"/>
                  </a:lnTo>
                  <a:lnTo>
                    <a:pt x="70" y="80"/>
                  </a:lnTo>
                  <a:lnTo>
                    <a:pt x="66" y="80"/>
                  </a:lnTo>
                  <a:lnTo>
                    <a:pt x="20" y="80"/>
                  </a:lnTo>
                  <a:lnTo>
                    <a:pt x="20" y="150"/>
                  </a:lnTo>
                  <a:lnTo>
                    <a:pt x="12" y="150"/>
                  </a:lnTo>
                  <a:lnTo>
                    <a:pt x="12" y="150"/>
                  </a:lnTo>
                  <a:lnTo>
                    <a:pt x="6" y="148"/>
                  </a:lnTo>
                  <a:lnTo>
                    <a:pt x="2" y="146"/>
                  </a:lnTo>
                  <a:lnTo>
                    <a:pt x="0" y="142"/>
                  </a:lnTo>
                  <a:lnTo>
                    <a:pt x="0" y="138"/>
                  </a:lnTo>
                  <a:lnTo>
                    <a:pt x="0" y="20"/>
                  </a:lnTo>
                  <a:lnTo>
                    <a:pt x="0" y="20"/>
                  </a:lnTo>
                  <a:lnTo>
                    <a:pt x="0" y="10"/>
                  </a:lnTo>
                  <a:lnTo>
                    <a:pt x="4" y="6"/>
                  </a:lnTo>
                  <a:lnTo>
                    <a:pt x="12" y="2"/>
                  </a:lnTo>
                  <a:lnTo>
                    <a:pt x="22" y="0"/>
                  </a:lnTo>
                  <a:lnTo>
                    <a:pt x="88" y="0"/>
                  </a:lnTo>
                  <a:lnTo>
                    <a:pt x="88" y="10"/>
                  </a:lnTo>
                  <a:lnTo>
                    <a:pt x="88" y="10"/>
                  </a:lnTo>
                  <a:lnTo>
                    <a:pt x="88" y="12"/>
                  </a:lnTo>
                  <a:lnTo>
                    <a:pt x="86" y="16"/>
                  </a:lnTo>
                  <a:lnTo>
                    <a:pt x="82" y="18"/>
                  </a:lnTo>
                  <a:lnTo>
                    <a:pt x="76" y="20"/>
                  </a:lnTo>
                  <a:lnTo>
                    <a:pt x="7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4" name="Freeform 47"/>
            <p:cNvSpPr>
              <a:spLocks noEditPoints="1"/>
            </p:cNvSpPr>
            <p:nvPr userDrawn="1"/>
          </p:nvSpPr>
          <p:spPr bwMode="white">
            <a:xfrm>
              <a:off x="928" y="478"/>
              <a:ext cx="106" cy="122"/>
            </a:xfrm>
            <a:custGeom>
              <a:avLst/>
              <a:gdLst>
                <a:gd name="T0" fmla="*/ 54 w 106"/>
                <a:gd name="T1" fmla="*/ 122 h 122"/>
                <a:gd name="T2" fmla="*/ 32 w 106"/>
                <a:gd name="T3" fmla="*/ 118 h 122"/>
                <a:gd name="T4" fmla="*/ 14 w 106"/>
                <a:gd name="T5" fmla="*/ 106 h 122"/>
                <a:gd name="T6" fmla="*/ 4 w 106"/>
                <a:gd name="T7" fmla="*/ 86 h 122"/>
                <a:gd name="T8" fmla="*/ 0 w 106"/>
                <a:gd name="T9" fmla="*/ 62 h 122"/>
                <a:gd name="T10" fmla="*/ 0 w 106"/>
                <a:gd name="T11" fmla="*/ 50 h 122"/>
                <a:gd name="T12" fmla="*/ 8 w 106"/>
                <a:gd name="T13" fmla="*/ 26 h 122"/>
                <a:gd name="T14" fmla="*/ 22 w 106"/>
                <a:gd name="T15" fmla="*/ 10 h 122"/>
                <a:gd name="T16" fmla="*/ 42 w 106"/>
                <a:gd name="T17" fmla="*/ 2 h 122"/>
                <a:gd name="T18" fmla="*/ 54 w 106"/>
                <a:gd name="T19" fmla="*/ 0 h 122"/>
                <a:gd name="T20" fmla="*/ 74 w 106"/>
                <a:gd name="T21" fmla="*/ 4 h 122"/>
                <a:gd name="T22" fmla="*/ 92 w 106"/>
                <a:gd name="T23" fmla="*/ 16 h 122"/>
                <a:gd name="T24" fmla="*/ 102 w 106"/>
                <a:gd name="T25" fmla="*/ 34 h 122"/>
                <a:gd name="T26" fmla="*/ 106 w 106"/>
                <a:gd name="T27" fmla="*/ 58 h 122"/>
                <a:gd name="T28" fmla="*/ 106 w 106"/>
                <a:gd name="T29" fmla="*/ 72 h 122"/>
                <a:gd name="T30" fmla="*/ 98 w 106"/>
                <a:gd name="T31" fmla="*/ 96 h 122"/>
                <a:gd name="T32" fmla="*/ 84 w 106"/>
                <a:gd name="T33" fmla="*/ 112 h 122"/>
                <a:gd name="T34" fmla="*/ 64 w 106"/>
                <a:gd name="T35" fmla="*/ 120 h 122"/>
                <a:gd name="T36" fmla="*/ 54 w 106"/>
                <a:gd name="T37" fmla="*/ 122 h 122"/>
                <a:gd name="T38" fmla="*/ 50 w 106"/>
                <a:gd name="T39" fmla="*/ 20 h 122"/>
                <a:gd name="T40" fmla="*/ 38 w 106"/>
                <a:gd name="T41" fmla="*/ 22 h 122"/>
                <a:gd name="T42" fmla="*/ 28 w 106"/>
                <a:gd name="T43" fmla="*/ 30 h 122"/>
                <a:gd name="T44" fmla="*/ 22 w 106"/>
                <a:gd name="T45" fmla="*/ 42 h 122"/>
                <a:gd name="T46" fmla="*/ 20 w 106"/>
                <a:gd name="T47" fmla="*/ 58 h 122"/>
                <a:gd name="T48" fmla="*/ 20 w 106"/>
                <a:gd name="T49" fmla="*/ 68 h 122"/>
                <a:gd name="T50" fmla="*/ 24 w 106"/>
                <a:gd name="T51" fmla="*/ 84 h 122"/>
                <a:gd name="T52" fmla="*/ 34 w 106"/>
                <a:gd name="T53" fmla="*/ 96 h 122"/>
                <a:gd name="T54" fmla="*/ 48 w 106"/>
                <a:gd name="T55" fmla="*/ 102 h 122"/>
                <a:gd name="T56" fmla="*/ 56 w 106"/>
                <a:gd name="T57" fmla="*/ 102 h 122"/>
                <a:gd name="T58" fmla="*/ 68 w 106"/>
                <a:gd name="T59" fmla="*/ 100 h 122"/>
                <a:gd name="T60" fmla="*/ 78 w 106"/>
                <a:gd name="T61" fmla="*/ 92 h 122"/>
                <a:gd name="T62" fmla="*/ 84 w 106"/>
                <a:gd name="T63" fmla="*/ 80 h 122"/>
                <a:gd name="T64" fmla="*/ 86 w 106"/>
                <a:gd name="T65" fmla="*/ 64 h 122"/>
                <a:gd name="T66" fmla="*/ 84 w 106"/>
                <a:gd name="T67" fmla="*/ 44 h 122"/>
                <a:gd name="T68" fmla="*/ 76 w 106"/>
                <a:gd name="T69" fmla="*/ 30 h 122"/>
                <a:gd name="T70" fmla="*/ 66 w 106"/>
                <a:gd name="T71" fmla="*/ 22 h 122"/>
                <a:gd name="T72" fmla="*/ 50 w 106"/>
                <a:gd name="T73" fmla="*/ 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122">
                  <a:moveTo>
                    <a:pt x="54" y="122"/>
                  </a:moveTo>
                  <a:lnTo>
                    <a:pt x="54" y="122"/>
                  </a:lnTo>
                  <a:lnTo>
                    <a:pt x="42" y="120"/>
                  </a:lnTo>
                  <a:lnTo>
                    <a:pt x="32" y="118"/>
                  </a:lnTo>
                  <a:lnTo>
                    <a:pt x="22" y="112"/>
                  </a:lnTo>
                  <a:lnTo>
                    <a:pt x="14" y="106"/>
                  </a:lnTo>
                  <a:lnTo>
                    <a:pt x="8" y="96"/>
                  </a:lnTo>
                  <a:lnTo>
                    <a:pt x="4" y="86"/>
                  </a:lnTo>
                  <a:lnTo>
                    <a:pt x="0" y="76"/>
                  </a:lnTo>
                  <a:lnTo>
                    <a:pt x="0" y="62"/>
                  </a:lnTo>
                  <a:lnTo>
                    <a:pt x="0" y="62"/>
                  </a:lnTo>
                  <a:lnTo>
                    <a:pt x="0" y="50"/>
                  </a:lnTo>
                  <a:lnTo>
                    <a:pt x="4" y="36"/>
                  </a:lnTo>
                  <a:lnTo>
                    <a:pt x="8" y="26"/>
                  </a:lnTo>
                  <a:lnTo>
                    <a:pt x="14" y="18"/>
                  </a:lnTo>
                  <a:lnTo>
                    <a:pt x="22" y="10"/>
                  </a:lnTo>
                  <a:lnTo>
                    <a:pt x="32" y="4"/>
                  </a:lnTo>
                  <a:lnTo>
                    <a:pt x="42" y="2"/>
                  </a:lnTo>
                  <a:lnTo>
                    <a:pt x="54" y="0"/>
                  </a:lnTo>
                  <a:lnTo>
                    <a:pt x="54" y="0"/>
                  </a:lnTo>
                  <a:lnTo>
                    <a:pt x="64" y="2"/>
                  </a:lnTo>
                  <a:lnTo>
                    <a:pt x="74" y="4"/>
                  </a:lnTo>
                  <a:lnTo>
                    <a:pt x="84" y="10"/>
                  </a:lnTo>
                  <a:lnTo>
                    <a:pt x="92" y="16"/>
                  </a:lnTo>
                  <a:lnTo>
                    <a:pt x="98" y="24"/>
                  </a:lnTo>
                  <a:lnTo>
                    <a:pt x="102" y="34"/>
                  </a:lnTo>
                  <a:lnTo>
                    <a:pt x="106" y="46"/>
                  </a:lnTo>
                  <a:lnTo>
                    <a:pt x="106" y="58"/>
                  </a:lnTo>
                  <a:lnTo>
                    <a:pt x="106" y="58"/>
                  </a:lnTo>
                  <a:lnTo>
                    <a:pt x="106" y="72"/>
                  </a:lnTo>
                  <a:lnTo>
                    <a:pt x="102" y="84"/>
                  </a:lnTo>
                  <a:lnTo>
                    <a:pt x="98" y="96"/>
                  </a:lnTo>
                  <a:lnTo>
                    <a:pt x="92" y="104"/>
                  </a:lnTo>
                  <a:lnTo>
                    <a:pt x="84" y="112"/>
                  </a:lnTo>
                  <a:lnTo>
                    <a:pt x="76" y="118"/>
                  </a:lnTo>
                  <a:lnTo>
                    <a:pt x="64" y="120"/>
                  </a:lnTo>
                  <a:lnTo>
                    <a:pt x="54" y="122"/>
                  </a:lnTo>
                  <a:lnTo>
                    <a:pt x="54" y="122"/>
                  </a:lnTo>
                  <a:close/>
                  <a:moveTo>
                    <a:pt x="50" y="20"/>
                  </a:moveTo>
                  <a:lnTo>
                    <a:pt x="50" y="20"/>
                  </a:lnTo>
                  <a:lnTo>
                    <a:pt x="44" y="20"/>
                  </a:lnTo>
                  <a:lnTo>
                    <a:pt x="38" y="22"/>
                  </a:lnTo>
                  <a:lnTo>
                    <a:pt x="32" y="26"/>
                  </a:lnTo>
                  <a:lnTo>
                    <a:pt x="28" y="30"/>
                  </a:lnTo>
                  <a:lnTo>
                    <a:pt x="24" y="36"/>
                  </a:lnTo>
                  <a:lnTo>
                    <a:pt x="22" y="42"/>
                  </a:lnTo>
                  <a:lnTo>
                    <a:pt x="20" y="50"/>
                  </a:lnTo>
                  <a:lnTo>
                    <a:pt x="20" y="58"/>
                  </a:lnTo>
                  <a:lnTo>
                    <a:pt x="20" y="58"/>
                  </a:lnTo>
                  <a:lnTo>
                    <a:pt x="20" y="68"/>
                  </a:lnTo>
                  <a:lnTo>
                    <a:pt x="22" y="76"/>
                  </a:lnTo>
                  <a:lnTo>
                    <a:pt x="24" y="84"/>
                  </a:lnTo>
                  <a:lnTo>
                    <a:pt x="30" y="90"/>
                  </a:lnTo>
                  <a:lnTo>
                    <a:pt x="34" y="96"/>
                  </a:lnTo>
                  <a:lnTo>
                    <a:pt x="40" y="100"/>
                  </a:lnTo>
                  <a:lnTo>
                    <a:pt x="48" y="102"/>
                  </a:lnTo>
                  <a:lnTo>
                    <a:pt x="56" y="102"/>
                  </a:lnTo>
                  <a:lnTo>
                    <a:pt x="56" y="102"/>
                  </a:lnTo>
                  <a:lnTo>
                    <a:pt x="62" y="102"/>
                  </a:lnTo>
                  <a:lnTo>
                    <a:pt x="68" y="100"/>
                  </a:lnTo>
                  <a:lnTo>
                    <a:pt x="74" y="96"/>
                  </a:lnTo>
                  <a:lnTo>
                    <a:pt x="78" y="92"/>
                  </a:lnTo>
                  <a:lnTo>
                    <a:pt x="82" y="86"/>
                  </a:lnTo>
                  <a:lnTo>
                    <a:pt x="84" y="80"/>
                  </a:lnTo>
                  <a:lnTo>
                    <a:pt x="86" y="64"/>
                  </a:lnTo>
                  <a:lnTo>
                    <a:pt x="86" y="64"/>
                  </a:lnTo>
                  <a:lnTo>
                    <a:pt x="86" y="54"/>
                  </a:lnTo>
                  <a:lnTo>
                    <a:pt x="84" y="44"/>
                  </a:lnTo>
                  <a:lnTo>
                    <a:pt x="80" y="36"/>
                  </a:lnTo>
                  <a:lnTo>
                    <a:pt x="76" y="30"/>
                  </a:lnTo>
                  <a:lnTo>
                    <a:pt x="72" y="26"/>
                  </a:lnTo>
                  <a:lnTo>
                    <a:pt x="66" y="22"/>
                  </a:lnTo>
                  <a:lnTo>
                    <a:pt x="58" y="20"/>
                  </a:lnTo>
                  <a:lnTo>
                    <a:pt x="50" y="20"/>
                  </a:lnTo>
                  <a:lnTo>
                    <a:pt x="5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5" name="Freeform 48"/>
            <p:cNvSpPr>
              <a:spLocks/>
            </p:cNvSpPr>
            <p:nvPr userDrawn="1"/>
          </p:nvSpPr>
          <p:spPr bwMode="white">
            <a:xfrm>
              <a:off x="1050" y="480"/>
              <a:ext cx="60" cy="118"/>
            </a:xfrm>
            <a:custGeom>
              <a:avLst/>
              <a:gdLst>
                <a:gd name="T0" fmla="*/ 60 w 60"/>
                <a:gd name="T1" fmla="*/ 26 h 118"/>
                <a:gd name="T2" fmla="*/ 60 w 60"/>
                <a:gd name="T3" fmla="*/ 26 h 118"/>
                <a:gd name="T4" fmla="*/ 52 w 60"/>
                <a:gd name="T5" fmla="*/ 20 h 118"/>
                <a:gd name="T6" fmla="*/ 42 w 60"/>
                <a:gd name="T7" fmla="*/ 20 h 118"/>
                <a:gd name="T8" fmla="*/ 42 w 60"/>
                <a:gd name="T9" fmla="*/ 20 h 118"/>
                <a:gd name="T10" fmla="*/ 32 w 60"/>
                <a:gd name="T11" fmla="*/ 20 h 118"/>
                <a:gd name="T12" fmla="*/ 28 w 60"/>
                <a:gd name="T13" fmla="*/ 22 h 118"/>
                <a:gd name="T14" fmla="*/ 26 w 60"/>
                <a:gd name="T15" fmla="*/ 26 h 118"/>
                <a:gd name="T16" fmla="*/ 22 w 60"/>
                <a:gd name="T17" fmla="*/ 36 h 118"/>
                <a:gd name="T18" fmla="*/ 20 w 60"/>
                <a:gd name="T19" fmla="*/ 52 h 118"/>
                <a:gd name="T20" fmla="*/ 20 w 60"/>
                <a:gd name="T21" fmla="*/ 118 h 118"/>
                <a:gd name="T22" fmla="*/ 12 w 60"/>
                <a:gd name="T23" fmla="*/ 118 h 118"/>
                <a:gd name="T24" fmla="*/ 12 w 60"/>
                <a:gd name="T25" fmla="*/ 118 h 118"/>
                <a:gd name="T26" fmla="*/ 6 w 60"/>
                <a:gd name="T27" fmla="*/ 116 h 118"/>
                <a:gd name="T28" fmla="*/ 4 w 60"/>
                <a:gd name="T29" fmla="*/ 114 h 118"/>
                <a:gd name="T30" fmla="*/ 2 w 60"/>
                <a:gd name="T31" fmla="*/ 110 h 118"/>
                <a:gd name="T32" fmla="*/ 0 w 60"/>
                <a:gd name="T33" fmla="*/ 104 h 118"/>
                <a:gd name="T34" fmla="*/ 0 w 60"/>
                <a:gd name="T35" fmla="*/ 50 h 118"/>
                <a:gd name="T36" fmla="*/ 0 w 60"/>
                <a:gd name="T37" fmla="*/ 50 h 118"/>
                <a:gd name="T38" fmla="*/ 2 w 60"/>
                <a:gd name="T39" fmla="*/ 38 h 118"/>
                <a:gd name="T40" fmla="*/ 4 w 60"/>
                <a:gd name="T41" fmla="*/ 28 h 118"/>
                <a:gd name="T42" fmla="*/ 6 w 60"/>
                <a:gd name="T43" fmla="*/ 20 h 118"/>
                <a:gd name="T44" fmla="*/ 12 w 60"/>
                <a:gd name="T45" fmla="*/ 14 h 118"/>
                <a:gd name="T46" fmla="*/ 16 w 60"/>
                <a:gd name="T47" fmla="*/ 8 h 118"/>
                <a:gd name="T48" fmla="*/ 24 w 60"/>
                <a:gd name="T49" fmla="*/ 4 h 118"/>
                <a:gd name="T50" fmla="*/ 30 w 60"/>
                <a:gd name="T51" fmla="*/ 2 h 118"/>
                <a:gd name="T52" fmla="*/ 38 w 60"/>
                <a:gd name="T53" fmla="*/ 0 h 118"/>
                <a:gd name="T54" fmla="*/ 38 w 60"/>
                <a:gd name="T55" fmla="*/ 0 h 118"/>
                <a:gd name="T56" fmla="*/ 48 w 60"/>
                <a:gd name="T57" fmla="*/ 2 h 118"/>
                <a:gd name="T58" fmla="*/ 56 w 60"/>
                <a:gd name="T59" fmla="*/ 6 h 118"/>
                <a:gd name="T60" fmla="*/ 60 w 60"/>
                <a:gd name="T61" fmla="*/ 10 h 118"/>
                <a:gd name="T62" fmla="*/ 60 w 60"/>
                <a:gd name="T63" fmla="*/ 16 h 118"/>
                <a:gd name="T64" fmla="*/ 60 w 60"/>
                <a:gd name="T65" fmla="*/ 26 h 118"/>
                <a:gd name="T66" fmla="*/ 60 w 60"/>
                <a:gd name="T67"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118">
                  <a:moveTo>
                    <a:pt x="60" y="26"/>
                  </a:moveTo>
                  <a:lnTo>
                    <a:pt x="60" y="26"/>
                  </a:lnTo>
                  <a:lnTo>
                    <a:pt x="52" y="20"/>
                  </a:lnTo>
                  <a:lnTo>
                    <a:pt x="42" y="20"/>
                  </a:lnTo>
                  <a:lnTo>
                    <a:pt x="42" y="20"/>
                  </a:lnTo>
                  <a:lnTo>
                    <a:pt x="32" y="20"/>
                  </a:lnTo>
                  <a:lnTo>
                    <a:pt x="28" y="22"/>
                  </a:lnTo>
                  <a:lnTo>
                    <a:pt x="26" y="26"/>
                  </a:lnTo>
                  <a:lnTo>
                    <a:pt x="22" y="36"/>
                  </a:lnTo>
                  <a:lnTo>
                    <a:pt x="20" y="52"/>
                  </a:lnTo>
                  <a:lnTo>
                    <a:pt x="20" y="118"/>
                  </a:lnTo>
                  <a:lnTo>
                    <a:pt x="12" y="118"/>
                  </a:lnTo>
                  <a:lnTo>
                    <a:pt x="12" y="118"/>
                  </a:lnTo>
                  <a:lnTo>
                    <a:pt x="6" y="116"/>
                  </a:lnTo>
                  <a:lnTo>
                    <a:pt x="4" y="114"/>
                  </a:lnTo>
                  <a:lnTo>
                    <a:pt x="2" y="110"/>
                  </a:lnTo>
                  <a:lnTo>
                    <a:pt x="0" y="104"/>
                  </a:lnTo>
                  <a:lnTo>
                    <a:pt x="0" y="50"/>
                  </a:lnTo>
                  <a:lnTo>
                    <a:pt x="0" y="50"/>
                  </a:lnTo>
                  <a:lnTo>
                    <a:pt x="2" y="38"/>
                  </a:lnTo>
                  <a:lnTo>
                    <a:pt x="4" y="28"/>
                  </a:lnTo>
                  <a:lnTo>
                    <a:pt x="6" y="20"/>
                  </a:lnTo>
                  <a:lnTo>
                    <a:pt x="12" y="14"/>
                  </a:lnTo>
                  <a:lnTo>
                    <a:pt x="16" y="8"/>
                  </a:lnTo>
                  <a:lnTo>
                    <a:pt x="24" y="4"/>
                  </a:lnTo>
                  <a:lnTo>
                    <a:pt x="30" y="2"/>
                  </a:lnTo>
                  <a:lnTo>
                    <a:pt x="38" y="0"/>
                  </a:lnTo>
                  <a:lnTo>
                    <a:pt x="38" y="0"/>
                  </a:lnTo>
                  <a:lnTo>
                    <a:pt x="48" y="2"/>
                  </a:lnTo>
                  <a:lnTo>
                    <a:pt x="56" y="6"/>
                  </a:lnTo>
                  <a:lnTo>
                    <a:pt x="60" y="10"/>
                  </a:lnTo>
                  <a:lnTo>
                    <a:pt x="60" y="16"/>
                  </a:lnTo>
                  <a:lnTo>
                    <a:pt x="60" y="26"/>
                  </a:lnTo>
                  <a:lnTo>
                    <a:pt x="6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6" name="Freeform 49"/>
            <p:cNvSpPr>
              <a:spLocks/>
            </p:cNvSpPr>
            <p:nvPr userDrawn="1"/>
          </p:nvSpPr>
          <p:spPr bwMode="white">
            <a:xfrm>
              <a:off x="1122" y="478"/>
              <a:ext cx="166" cy="120"/>
            </a:xfrm>
            <a:custGeom>
              <a:avLst/>
              <a:gdLst>
                <a:gd name="T0" fmla="*/ 158 w 166"/>
                <a:gd name="T1" fmla="*/ 120 h 120"/>
                <a:gd name="T2" fmla="*/ 150 w 166"/>
                <a:gd name="T3" fmla="*/ 116 h 120"/>
                <a:gd name="T4" fmla="*/ 146 w 166"/>
                <a:gd name="T5" fmla="*/ 104 h 120"/>
                <a:gd name="T6" fmla="*/ 146 w 166"/>
                <a:gd name="T7" fmla="*/ 54 h 120"/>
                <a:gd name="T8" fmla="*/ 142 w 166"/>
                <a:gd name="T9" fmla="*/ 32 h 120"/>
                <a:gd name="T10" fmla="*/ 136 w 166"/>
                <a:gd name="T11" fmla="*/ 24 h 120"/>
                <a:gd name="T12" fmla="*/ 120 w 166"/>
                <a:gd name="T13" fmla="*/ 20 h 120"/>
                <a:gd name="T14" fmla="*/ 108 w 166"/>
                <a:gd name="T15" fmla="*/ 20 h 120"/>
                <a:gd name="T16" fmla="*/ 100 w 166"/>
                <a:gd name="T17" fmla="*/ 26 h 120"/>
                <a:gd name="T18" fmla="*/ 96 w 166"/>
                <a:gd name="T19" fmla="*/ 38 h 120"/>
                <a:gd name="T20" fmla="*/ 94 w 166"/>
                <a:gd name="T21" fmla="*/ 120 h 120"/>
                <a:gd name="T22" fmla="*/ 86 w 166"/>
                <a:gd name="T23" fmla="*/ 120 h 120"/>
                <a:gd name="T24" fmla="*/ 76 w 166"/>
                <a:gd name="T25" fmla="*/ 116 h 120"/>
                <a:gd name="T26" fmla="*/ 74 w 166"/>
                <a:gd name="T27" fmla="*/ 104 h 120"/>
                <a:gd name="T28" fmla="*/ 74 w 166"/>
                <a:gd name="T29" fmla="*/ 54 h 120"/>
                <a:gd name="T30" fmla="*/ 66 w 166"/>
                <a:gd name="T31" fmla="*/ 28 h 120"/>
                <a:gd name="T32" fmla="*/ 58 w 166"/>
                <a:gd name="T33" fmla="*/ 22 h 120"/>
                <a:gd name="T34" fmla="*/ 48 w 166"/>
                <a:gd name="T35" fmla="*/ 20 h 120"/>
                <a:gd name="T36" fmla="*/ 36 w 166"/>
                <a:gd name="T37" fmla="*/ 22 h 120"/>
                <a:gd name="T38" fmla="*/ 28 w 166"/>
                <a:gd name="T39" fmla="*/ 28 h 120"/>
                <a:gd name="T40" fmla="*/ 22 w 166"/>
                <a:gd name="T41" fmla="*/ 38 h 120"/>
                <a:gd name="T42" fmla="*/ 22 w 166"/>
                <a:gd name="T43" fmla="*/ 120 h 120"/>
                <a:gd name="T44" fmla="*/ 14 w 166"/>
                <a:gd name="T45" fmla="*/ 120 h 120"/>
                <a:gd name="T46" fmla="*/ 4 w 166"/>
                <a:gd name="T47" fmla="*/ 116 h 120"/>
                <a:gd name="T48" fmla="*/ 0 w 166"/>
                <a:gd name="T49" fmla="*/ 104 h 120"/>
                <a:gd name="T50" fmla="*/ 0 w 166"/>
                <a:gd name="T51" fmla="*/ 50 h 120"/>
                <a:gd name="T52" fmla="*/ 4 w 166"/>
                <a:gd name="T53" fmla="*/ 32 h 120"/>
                <a:gd name="T54" fmla="*/ 14 w 166"/>
                <a:gd name="T55" fmla="*/ 16 h 120"/>
                <a:gd name="T56" fmla="*/ 28 w 166"/>
                <a:gd name="T57" fmla="*/ 4 h 120"/>
                <a:gd name="T58" fmla="*/ 48 w 166"/>
                <a:gd name="T59" fmla="*/ 0 h 120"/>
                <a:gd name="T60" fmla="*/ 60 w 166"/>
                <a:gd name="T61" fmla="*/ 2 h 120"/>
                <a:gd name="T62" fmla="*/ 78 w 166"/>
                <a:gd name="T63" fmla="*/ 12 h 120"/>
                <a:gd name="T64" fmla="*/ 84 w 166"/>
                <a:gd name="T65" fmla="*/ 22 h 120"/>
                <a:gd name="T66" fmla="*/ 100 w 166"/>
                <a:gd name="T67" fmla="*/ 6 h 120"/>
                <a:gd name="T68" fmla="*/ 122 w 166"/>
                <a:gd name="T69" fmla="*/ 0 h 120"/>
                <a:gd name="T70" fmla="*/ 132 w 166"/>
                <a:gd name="T71" fmla="*/ 2 h 120"/>
                <a:gd name="T72" fmla="*/ 148 w 166"/>
                <a:gd name="T73" fmla="*/ 8 h 120"/>
                <a:gd name="T74" fmla="*/ 160 w 166"/>
                <a:gd name="T75" fmla="*/ 20 h 120"/>
                <a:gd name="T76" fmla="*/ 166 w 166"/>
                <a:gd name="T77" fmla="*/ 40 h 120"/>
                <a:gd name="T78" fmla="*/ 166 w 166"/>
                <a:gd name="T7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120">
                  <a:moveTo>
                    <a:pt x="158" y="120"/>
                  </a:moveTo>
                  <a:lnTo>
                    <a:pt x="158" y="120"/>
                  </a:lnTo>
                  <a:lnTo>
                    <a:pt x="154" y="118"/>
                  </a:lnTo>
                  <a:lnTo>
                    <a:pt x="150" y="116"/>
                  </a:lnTo>
                  <a:lnTo>
                    <a:pt x="146" y="110"/>
                  </a:lnTo>
                  <a:lnTo>
                    <a:pt x="146" y="104"/>
                  </a:lnTo>
                  <a:lnTo>
                    <a:pt x="146" y="54"/>
                  </a:lnTo>
                  <a:lnTo>
                    <a:pt x="146" y="54"/>
                  </a:lnTo>
                  <a:lnTo>
                    <a:pt x="144" y="38"/>
                  </a:lnTo>
                  <a:lnTo>
                    <a:pt x="142" y="32"/>
                  </a:lnTo>
                  <a:lnTo>
                    <a:pt x="140" y="26"/>
                  </a:lnTo>
                  <a:lnTo>
                    <a:pt x="136" y="24"/>
                  </a:lnTo>
                  <a:lnTo>
                    <a:pt x="132" y="20"/>
                  </a:lnTo>
                  <a:lnTo>
                    <a:pt x="120" y="20"/>
                  </a:lnTo>
                  <a:lnTo>
                    <a:pt x="120" y="20"/>
                  </a:lnTo>
                  <a:lnTo>
                    <a:pt x="108" y="20"/>
                  </a:lnTo>
                  <a:lnTo>
                    <a:pt x="104" y="24"/>
                  </a:lnTo>
                  <a:lnTo>
                    <a:pt x="100" y="26"/>
                  </a:lnTo>
                  <a:lnTo>
                    <a:pt x="98" y="32"/>
                  </a:lnTo>
                  <a:lnTo>
                    <a:pt x="96" y="38"/>
                  </a:lnTo>
                  <a:lnTo>
                    <a:pt x="94" y="52"/>
                  </a:lnTo>
                  <a:lnTo>
                    <a:pt x="94" y="120"/>
                  </a:lnTo>
                  <a:lnTo>
                    <a:pt x="86" y="120"/>
                  </a:lnTo>
                  <a:lnTo>
                    <a:pt x="86" y="120"/>
                  </a:lnTo>
                  <a:lnTo>
                    <a:pt x="80" y="118"/>
                  </a:lnTo>
                  <a:lnTo>
                    <a:pt x="76" y="116"/>
                  </a:lnTo>
                  <a:lnTo>
                    <a:pt x="74" y="110"/>
                  </a:lnTo>
                  <a:lnTo>
                    <a:pt x="74" y="104"/>
                  </a:lnTo>
                  <a:lnTo>
                    <a:pt x="74" y="54"/>
                  </a:lnTo>
                  <a:lnTo>
                    <a:pt x="74" y="54"/>
                  </a:lnTo>
                  <a:lnTo>
                    <a:pt x="72" y="38"/>
                  </a:lnTo>
                  <a:lnTo>
                    <a:pt x="66" y="28"/>
                  </a:lnTo>
                  <a:lnTo>
                    <a:pt x="62" y="24"/>
                  </a:lnTo>
                  <a:lnTo>
                    <a:pt x="58" y="22"/>
                  </a:lnTo>
                  <a:lnTo>
                    <a:pt x="54" y="20"/>
                  </a:lnTo>
                  <a:lnTo>
                    <a:pt x="48" y="20"/>
                  </a:lnTo>
                  <a:lnTo>
                    <a:pt x="48" y="20"/>
                  </a:lnTo>
                  <a:lnTo>
                    <a:pt x="36" y="22"/>
                  </a:lnTo>
                  <a:lnTo>
                    <a:pt x="32" y="24"/>
                  </a:lnTo>
                  <a:lnTo>
                    <a:pt x="28" y="28"/>
                  </a:lnTo>
                  <a:lnTo>
                    <a:pt x="24" y="32"/>
                  </a:lnTo>
                  <a:lnTo>
                    <a:pt x="22" y="38"/>
                  </a:lnTo>
                  <a:lnTo>
                    <a:pt x="22" y="54"/>
                  </a:lnTo>
                  <a:lnTo>
                    <a:pt x="22" y="120"/>
                  </a:lnTo>
                  <a:lnTo>
                    <a:pt x="14" y="120"/>
                  </a:lnTo>
                  <a:lnTo>
                    <a:pt x="14" y="120"/>
                  </a:lnTo>
                  <a:lnTo>
                    <a:pt x="10" y="118"/>
                  </a:lnTo>
                  <a:lnTo>
                    <a:pt x="4" y="116"/>
                  </a:lnTo>
                  <a:lnTo>
                    <a:pt x="2" y="112"/>
                  </a:lnTo>
                  <a:lnTo>
                    <a:pt x="0" y="104"/>
                  </a:lnTo>
                  <a:lnTo>
                    <a:pt x="0" y="50"/>
                  </a:lnTo>
                  <a:lnTo>
                    <a:pt x="0" y="50"/>
                  </a:lnTo>
                  <a:lnTo>
                    <a:pt x="2" y="40"/>
                  </a:lnTo>
                  <a:lnTo>
                    <a:pt x="4" y="32"/>
                  </a:lnTo>
                  <a:lnTo>
                    <a:pt x="8" y="22"/>
                  </a:lnTo>
                  <a:lnTo>
                    <a:pt x="14" y="16"/>
                  </a:lnTo>
                  <a:lnTo>
                    <a:pt x="20" y="10"/>
                  </a:lnTo>
                  <a:lnTo>
                    <a:pt x="28" y="4"/>
                  </a:lnTo>
                  <a:lnTo>
                    <a:pt x="38" y="2"/>
                  </a:lnTo>
                  <a:lnTo>
                    <a:pt x="48" y="0"/>
                  </a:lnTo>
                  <a:lnTo>
                    <a:pt x="48" y="0"/>
                  </a:lnTo>
                  <a:lnTo>
                    <a:pt x="60" y="2"/>
                  </a:lnTo>
                  <a:lnTo>
                    <a:pt x="70" y="6"/>
                  </a:lnTo>
                  <a:lnTo>
                    <a:pt x="78" y="12"/>
                  </a:lnTo>
                  <a:lnTo>
                    <a:pt x="84" y="22"/>
                  </a:lnTo>
                  <a:lnTo>
                    <a:pt x="84" y="22"/>
                  </a:lnTo>
                  <a:lnTo>
                    <a:pt x="92" y="12"/>
                  </a:lnTo>
                  <a:lnTo>
                    <a:pt x="100" y="6"/>
                  </a:lnTo>
                  <a:lnTo>
                    <a:pt x="110" y="2"/>
                  </a:lnTo>
                  <a:lnTo>
                    <a:pt x="122" y="0"/>
                  </a:lnTo>
                  <a:lnTo>
                    <a:pt x="122" y="0"/>
                  </a:lnTo>
                  <a:lnTo>
                    <a:pt x="132" y="2"/>
                  </a:lnTo>
                  <a:lnTo>
                    <a:pt x="140" y="4"/>
                  </a:lnTo>
                  <a:lnTo>
                    <a:pt x="148" y="8"/>
                  </a:lnTo>
                  <a:lnTo>
                    <a:pt x="154" y="14"/>
                  </a:lnTo>
                  <a:lnTo>
                    <a:pt x="160" y="20"/>
                  </a:lnTo>
                  <a:lnTo>
                    <a:pt x="164" y="30"/>
                  </a:lnTo>
                  <a:lnTo>
                    <a:pt x="166" y="40"/>
                  </a:lnTo>
                  <a:lnTo>
                    <a:pt x="166" y="52"/>
                  </a:lnTo>
                  <a:lnTo>
                    <a:pt x="166" y="120"/>
                  </a:lnTo>
                  <a:lnTo>
                    <a:pt x="158"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7" name="Freeform 50"/>
            <p:cNvSpPr>
              <a:spLocks noEditPoints="1"/>
            </p:cNvSpPr>
            <p:nvPr userDrawn="1"/>
          </p:nvSpPr>
          <p:spPr bwMode="white">
            <a:xfrm>
              <a:off x="1310" y="478"/>
              <a:ext cx="90" cy="122"/>
            </a:xfrm>
            <a:custGeom>
              <a:avLst/>
              <a:gdLst>
                <a:gd name="T0" fmla="*/ 44 w 90"/>
                <a:gd name="T1" fmla="*/ 122 h 122"/>
                <a:gd name="T2" fmla="*/ 28 w 90"/>
                <a:gd name="T3" fmla="*/ 118 h 122"/>
                <a:gd name="T4" fmla="*/ 14 w 90"/>
                <a:gd name="T5" fmla="*/ 112 h 122"/>
                <a:gd name="T6" fmla="*/ 4 w 90"/>
                <a:gd name="T7" fmla="*/ 102 h 122"/>
                <a:gd name="T8" fmla="*/ 0 w 90"/>
                <a:gd name="T9" fmla="*/ 86 h 122"/>
                <a:gd name="T10" fmla="*/ 0 w 90"/>
                <a:gd name="T11" fmla="*/ 78 h 122"/>
                <a:gd name="T12" fmla="*/ 8 w 90"/>
                <a:gd name="T13" fmla="*/ 64 h 122"/>
                <a:gd name="T14" fmla="*/ 22 w 90"/>
                <a:gd name="T15" fmla="*/ 54 h 122"/>
                <a:gd name="T16" fmla="*/ 42 w 90"/>
                <a:gd name="T17" fmla="*/ 48 h 122"/>
                <a:gd name="T18" fmla="*/ 70 w 90"/>
                <a:gd name="T19" fmla="*/ 48 h 122"/>
                <a:gd name="T20" fmla="*/ 70 w 90"/>
                <a:gd name="T21" fmla="*/ 42 h 122"/>
                <a:gd name="T22" fmla="*/ 64 w 90"/>
                <a:gd name="T23" fmla="*/ 24 h 122"/>
                <a:gd name="T24" fmla="*/ 42 w 90"/>
                <a:gd name="T25" fmla="*/ 18 h 122"/>
                <a:gd name="T26" fmla="*/ 30 w 90"/>
                <a:gd name="T27" fmla="*/ 20 h 122"/>
                <a:gd name="T28" fmla="*/ 12 w 90"/>
                <a:gd name="T29" fmla="*/ 28 h 122"/>
                <a:gd name="T30" fmla="*/ 4 w 90"/>
                <a:gd name="T31" fmla="*/ 34 h 122"/>
                <a:gd name="T32" fmla="*/ 4 w 90"/>
                <a:gd name="T33" fmla="*/ 24 h 122"/>
                <a:gd name="T34" fmla="*/ 6 w 90"/>
                <a:gd name="T35" fmla="*/ 16 h 122"/>
                <a:gd name="T36" fmla="*/ 20 w 90"/>
                <a:gd name="T37" fmla="*/ 6 h 122"/>
                <a:gd name="T38" fmla="*/ 36 w 90"/>
                <a:gd name="T39" fmla="*/ 0 h 122"/>
                <a:gd name="T40" fmla="*/ 44 w 90"/>
                <a:gd name="T41" fmla="*/ 0 h 122"/>
                <a:gd name="T42" fmla="*/ 64 w 90"/>
                <a:gd name="T43" fmla="*/ 4 h 122"/>
                <a:gd name="T44" fmla="*/ 78 w 90"/>
                <a:gd name="T45" fmla="*/ 12 h 122"/>
                <a:gd name="T46" fmla="*/ 86 w 90"/>
                <a:gd name="T47" fmla="*/ 26 h 122"/>
                <a:gd name="T48" fmla="*/ 90 w 90"/>
                <a:gd name="T49" fmla="*/ 44 h 122"/>
                <a:gd name="T50" fmla="*/ 90 w 90"/>
                <a:gd name="T51" fmla="*/ 80 h 122"/>
                <a:gd name="T52" fmla="*/ 88 w 90"/>
                <a:gd name="T53" fmla="*/ 98 h 122"/>
                <a:gd name="T54" fmla="*/ 80 w 90"/>
                <a:gd name="T55" fmla="*/ 110 h 122"/>
                <a:gd name="T56" fmla="*/ 66 w 90"/>
                <a:gd name="T57" fmla="*/ 118 h 122"/>
                <a:gd name="T58" fmla="*/ 44 w 90"/>
                <a:gd name="T59" fmla="*/ 122 h 122"/>
                <a:gd name="T60" fmla="*/ 70 w 90"/>
                <a:gd name="T61" fmla="*/ 64 h 122"/>
                <a:gd name="T62" fmla="*/ 54 w 90"/>
                <a:gd name="T63" fmla="*/ 64 h 122"/>
                <a:gd name="T64" fmla="*/ 28 w 90"/>
                <a:gd name="T65" fmla="*/ 70 h 122"/>
                <a:gd name="T66" fmla="*/ 20 w 90"/>
                <a:gd name="T67" fmla="*/ 84 h 122"/>
                <a:gd name="T68" fmla="*/ 22 w 90"/>
                <a:gd name="T69" fmla="*/ 92 h 122"/>
                <a:gd name="T70" fmla="*/ 34 w 90"/>
                <a:gd name="T71" fmla="*/ 102 h 122"/>
                <a:gd name="T72" fmla="*/ 46 w 90"/>
                <a:gd name="T73" fmla="*/ 104 h 122"/>
                <a:gd name="T74" fmla="*/ 64 w 90"/>
                <a:gd name="T75" fmla="*/ 98 h 122"/>
                <a:gd name="T76" fmla="*/ 70 w 90"/>
                <a:gd name="T77" fmla="*/ 8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122">
                  <a:moveTo>
                    <a:pt x="44" y="122"/>
                  </a:moveTo>
                  <a:lnTo>
                    <a:pt x="44" y="122"/>
                  </a:lnTo>
                  <a:lnTo>
                    <a:pt x="36" y="120"/>
                  </a:lnTo>
                  <a:lnTo>
                    <a:pt x="28" y="118"/>
                  </a:lnTo>
                  <a:lnTo>
                    <a:pt x="20" y="116"/>
                  </a:lnTo>
                  <a:lnTo>
                    <a:pt x="14" y="112"/>
                  </a:lnTo>
                  <a:lnTo>
                    <a:pt x="8" y="106"/>
                  </a:lnTo>
                  <a:lnTo>
                    <a:pt x="4" y="102"/>
                  </a:lnTo>
                  <a:lnTo>
                    <a:pt x="0" y="94"/>
                  </a:lnTo>
                  <a:lnTo>
                    <a:pt x="0" y="86"/>
                  </a:lnTo>
                  <a:lnTo>
                    <a:pt x="0" y="86"/>
                  </a:lnTo>
                  <a:lnTo>
                    <a:pt x="0" y="78"/>
                  </a:lnTo>
                  <a:lnTo>
                    <a:pt x="4" y="70"/>
                  </a:lnTo>
                  <a:lnTo>
                    <a:pt x="8" y="64"/>
                  </a:lnTo>
                  <a:lnTo>
                    <a:pt x="14" y="58"/>
                  </a:lnTo>
                  <a:lnTo>
                    <a:pt x="22" y="54"/>
                  </a:lnTo>
                  <a:lnTo>
                    <a:pt x="30" y="50"/>
                  </a:lnTo>
                  <a:lnTo>
                    <a:pt x="42" y="48"/>
                  </a:lnTo>
                  <a:lnTo>
                    <a:pt x="54" y="48"/>
                  </a:lnTo>
                  <a:lnTo>
                    <a:pt x="70" y="48"/>
                  </a:lnTo>
                  <a:lnTo>
                    <a:pt x="70" y="42"/>
                  </a:lnTo>
                  <a:lnTo>
                    <a:pt x="70" y="42"/>
                  </a:lnTo>
                  <a:lnTo>
                    <a:pt x="68" y="32"/>
                  </a:lnTo>
                  <a:lnTo>
                    <a:pt x="64" y="24"/>
                  </a:lnTo>
                  <a:lnTo>
                    <a:pt x="54" y="20"/>
                  </a:lnTo>
                  <a:lnTo>
                    <a:pt x="42" y="18"/>
                  </a:lnTo>
                  <a:lnTo>
                    <a:pt x="42" y="18"/>
                  </a:lnTo>
                  <a:lnTo>
                    <a:pt x="30" y="20"/>
                  </a:lnTo>
                  <a:lnTo>
                    <a:pt x="20" y="24"/>
                  </a:lnTo>
                  <a:lnTo>
                    <a:pt x="12" y="28"/>
                  </a:lnTo>
                  <a:lnTo>
                    <a:pt x="6" y="34"/>
                  </a:lnTo>
                  <a:lnTo>
                    <a:pt x="4" y="34"/>
                  </a:lnTo>
                  <a:lnTo>
                    <a:pt x="4" y="24"/>
                  </a:lnTo>
                  <a:lnTo>
                    <a:pt x="4" y="24"/>
                  </a:lnTo>
                  <a:lnTo>
                    <a:pt x="4" y="20"/>
                  </a:lnTo>
                  <a:lnTo>
                    <a:pt x="6" y="16"/>
                  </a:lnTo>
                  <a:lnTo>
                    <a:pt x="14" y="8"/>
                  </a:lnTo>
                  <a:lnTo>
                    <a:pt x="20" y="6"/>
                  </a:lnTo>
                  <a:lnTo>
                    <a:pt x="26" y="2"/>
                  </a:lnTo>
                  <a:lnTo>
                    <a:pt x="36" y="0"/>
                  </a:lnTo>
                  <a:lnTo>
                    <a:pt x="44" y="0"/>
                  </a:lnTo>
                  <a:lnTo>
                    <a:pt x="44" y="0"/>
                  </a:lnTo>
                  <a:lnTo>
                    <a:pt x="54" y="2"/>
                  </a:lnTo>
                  <a:lnTo>
                    <a:pt x="64" y="4"/>
                  </a:lnTo>
                  <a:lnTo>
                    <a:pt x="72" y="6"/>
                  </a:lnTo>
                  <a:lnTo>
                    <a:pt x="78" y="12"/>
                  </a:lnTo>
                  <a:lnTo>
                    <a:pt x="84" y="18"/>
                  </a:lnTo>
                  <a:lnTo>
                    <a:pt x="86" y="26"/>
                  </a:lnTo>
                  <a:lnTo>
                    <a:pt x="88" y="34"/>
                  </a:lnTo>
                  <a:lnTo>
                    <a:pt x="90" y="44"/>
                  </a:lnTo>
                  <a:lnTo>
                    <a:pt x="90" y="80"/>
                  </a:lnTo>
                  <a:lnTo>
                    <a:pt x="90" y="80"/>
                  </a:lnTo>
                  <a:lnTo>
                    <a:pt x="90" y="90"/>
                  </a:lnTo>
                  <a:lnTo>
                    <a:pt x="88" y="98"/>
                  </a:lnTo>
                  <a:lnTo>
                    <a:pt x="84" y="104"/>
                  </a:lnTo>
                  <a:lnTo>
                    <a:pt x="80" y="110"/>
                  </a:lnTo>
                  <a:lnTo>
                    <a:pt x="74" y="114"/>
                  </a:lnTo>
                  <a:lnTo>
                    <a:pt x="66" y="118"/>
                  </a:lnTo>
                  <a:lnTo>
                    <a:pt x="56" y="120"/>
                  </a:lnTo>
                  <a:lnTo>
                    <a:pt x="44" y="122"/>
                  </a:lnTo>
                  <a:lnTo>
                    <a:pt x="44" y="122"/>
                  </a:lnTo>
                  <a:close/>
                  <a:moveTo>
                    <a:pt x="70" y="64"/>
                  </a:moveTo>
                  <a:lnTo>
                    <a:pt x="54" y="64"/>
                  </a:lnTo>
                  <a:lnTo>
                    <a:pt x="54" y="64"/>
                  </a:lnTo>
                  <a:lnTo>
                    <a:pt x="38" y="66"/>
                  </a:lnTo>
                  <a:lnTo>
                    <a:pt x="28" y="70"/>
                  </a:lnTo>
                  <a:lnTo>
                    <a:pt x="22" y="76"/>
                  </a:lnTo>
                  <a:lnTo>
                    <a:pt x="20" y="84"/>
                  </a:lnTo>
                  <a:lnTo>
                    <a:pt x="20" y="84"/>
                  </a:lnTo>
                  <a:lnTo>
                    <a:pt x="22" y="92"/>
                  </a:lnTo>
                  <a:lnTo>
                    <a:pt x="26" y="98"/>
                  </a:lnTo>
                  <a:lnTo>
                    <a:pt x="34" y="102"/>
                  </a:lnTo>
                  <a:lnTo>
                    <a:pt x="46" y="104"/>
                  </a:lnTo>
                  <a:lnTo>
                    <a:pt x="46" y="104"/>
                  </a:lnTo>
                  <a:lnTo>
                    <a:pt x="56" y="102"/>
                  </a:lnTo>
                  <a:lnTo>
                    <a:pt x="64" y="98"/>
                  </a:lnTo>
                  <a:lnTo>
                    <a:pt x="68" y="90"/>
                  </a:lnTo>
                  <a:lnTo>
                    <a:pt x="70" y="80"/>
                  </a:lnTo>
                  <a:lnTo>
                    <a:pt x="7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8" name="Freeform 51"/>
            <p:cNvSpPr>
              <a:spLocks/>
            </p:cNvSpPr>
            <p:nvPr userDrawn="1"/>
          </p:nvSpPr>
          <p:spPr bwMode="white">
            <a:xfrm>
              <a:off x="1426" y="456"/>
              <a:ext cx="60" cy="144"/>
            </a:xfrm>
            <a:custGeom>
              <a:avLst/>
              <a:gdLst>
                <a:gd name="T0" fmla="*/ 20 w 60"/>
                <a:gd name="T1" fmla="*/ 24 h 144"/>
                <a:gd name="T2" fmla="*/ 60 w 60"/>
                <a:gd name="T3" fmla="*/ 24 h 144"/>
                <a:gd name="T4" fmla="*/ 60 w 60"/>
                <a:gd name="T5" fmla="*/ 32 h 144"/>
                <a:gd name="T6" fmla="*/ 60 w 60"/>
                <a:gd name="T7" fmla="*/ 32 h 144"/>
                <a:gd name="T8" fmla="*/ 60 w 60"/>
                <a:gd name="T9" fmla="*/ 36 h 144"/>
                <a:gd name="T10" fmla="*/ 56 w 60"/>
                <a:gd name="T11" fmla="*/ 40 h 144"/>
                <a:gd name="T12" fmla="*/ 52 w 60"/>
                <a:gd name="T13" fmla="*/ 42 h 144"/>
                <a:gd name="T14" fmla="*/ 44 w 60"/>
                <a:gd name="T15" fmla="*/ 44 h 144"/>
                <a:gd name="T16" fmla="*/ 20 w 60"/>
                <a:gd name="T17" fmla="*/ 44 h 144"/>
                <a:gd name="T18" fmla="*/ 20 w 60"/>
                <a:gd name="T19" fmla="*/ 102 h 144"/>
                <a:gd name="T20" fmla="*/ 20 w 60"/>
                <a:gd name="T21" fmla="*/ 102 h 144"/>
                <a:gd name="T22" fmla="*/ 22 w 60"/>
                <a:gd name="T23" fmla="*/ 112 h 144"/>
                <a:gd name="T24" fmla="*/ 26 w 60"/>
                <a:gd name="T25" fmla="*/ 120 h 144"/>
                <a:gd name="T26" fmla="*/ 32 w 60"/>
                <a:gd name="T27" fmla="*/ 124 h 144"/>
                <a:gd name="T28" fmla="*/ 40 w 60"/>
                <a:gd name="T29" fmla="*/ 124 h 144"/>
                <a:gd name="T30" fmla="*/ 40 w 60"/>
                <a:gd name="T31" fmla="*/ 124 h 144"/>
                <a:gd name="T32" fmla="*/ 50 w 60"/>
                <a:gd name="T33" fmla="*/ 124 h 144"/>
                <a:gd name="T34" fmla="*/ 58 w 60"/>
                <a:gd name="T35" fmla="*/ 122 h 144"/>
                <a:gd name="T36" fmla="*/ 58 w 60"/>
                <a:gd name="T37" fmla="*/ 122 h 144"/>
                <a:gd name="T38" fmla="*/ 58 w 60"/>
                <a:gd name="T39" fmla="*/ 128 h 144"/>
                <a:gd name="T40" fmla="*/ 58 w 60"/>
                <a:gd name="T41" fmla="*/ 128 h 144"/>
                <a:gd name="T42" fmla="*/ 58 w 60"/>
                <a:gd name="T43" fmla="*/ 134 h 144"/>
                <a:gd name="T44" fmla="*/ 54 w 60"/>
                <a:gd name="T45" fmla="*/ 140 h 144"/>
                <a:gd name="T46" fmla="*/ 46 w 60"/>
                <a:gd name="T47" fmla="*/ 142 h 144"/>
                <a:gd name="T48" fmla="*/ 38 w 60"/>
                <a:gd name="T49" fmla="*/ 144 h 144"/>
                <a:gd name="T50" fmla="*/ 38 w 60"/>
                <a:gd name="T51" fmla="*/ 144 h 144"/>
                <a:gd name="T52" fmla="*/ 28 w 60"/>
                <a:gd name="T53" fmla="*/ 142 h 144"/>
                <a:gd name="T54" fmla="*/ 20 w 60"/>
                <a:gd name="T55" fmla="*/ 140 h 144"/>
                <a:gd name="T56" fmla="*/ 14 w 60"/>
                <a:gd name="T57" fmla="*/ 138 h 144"/>
                <a:gd name="T58" fmla="*/ 10 w 60"/>
                <a:gd name="T59" fmla="*/ 134 h 144"/>
                <a:gd name="T60" fmla="*/ 6 w 60"/>
                <a:gd name="T61" fmla="*/ 128 h 144"/>
                <a:gd name="T62" fmla="*/ 2 w 60"/>
                <a:gd name="T63" fmla="*/ 120 h 144"/>
                <a:gd name="T64" fmla="*/ 0 w 60"/>
                <a:gd name="T65" fmla="*/ 112 h 144"/>
                <a:gd name="T66" fmla="*/ 0 w 60"/>
                <a:gd name="T67" fmla="*/ 104 h 144"/>
                <a:gd name="T68" fmla="*/ 0 w 60"/>
                <a:gd name="T69" fmla="*/ 28 h 144"/>
                <a:gd name="T70" fmla="*/ 0 w 60"/>
                <a:gd name="T71" fmla="*/ 28 h 144"/>
                <a:gd name="T72" fmla="*/ 2 w 60"/>
                <a:gd name="T73" fmla="*/ 18 h 144"/>
                <a:gd name="T74" fmla="*/ 6 w 60"/>
                <a:gd name="T75" fmla="*/ 8 h 144"/>
                <a:gd name="T76" fmla="*/ 6 w 60"/>
                <a:gd name="T77" fmla="*/ 8 h 144"/>
                <a:gd name="T78" fmla="*/ 12 w 60"/>
                <a:gd name="T79" fmla="*/ 4 h 144"/>
                <a:gd name="T80" fmla="*/ 18 w 60"/>
                <a:gd name="T81" fmla="*/ 0 h 144"/>
                <a:gd name="T82" fmla="*/ 20 w 60"/>
                <a:gd name="T83" fmla="*/ 0 h 144"/>
                <a:gd name="T84" fmla="*/ 20 w 60"/>
                <a:gd name="T85"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144">
                  <a:moveTo>
                    <a:pt x="20" y="24"/>
                  </a:moveTo>
                  <a:lnTo>
                    <a:pt x="60" y="24"/>
                  </a:lnTo>
                  <a:lnTo>
                    <a:pt x="60" y="32"/>
                  </a:lnTo>
                  <a:lnTo>
                    <a:pt x="60" y="32"/>
                  </a:lnTo>
                  <a:lnTo>
                    <a:pt x="60" y="36"/>
                  </a:lnTo>
                  <a:lnTo>
                    <a:pt x="56" y="40"/>
                  </a:lnTo>
                  <a:lnTo>
                    <a:pt x="52" y="42"/>
                  </a:lnTo>
                  <a:lnTo>
                    <a:pt x="44" y="44"/>
                  </a:lnTo>
                  <a:lnTo>
                    <a:pt x="20" y="44"/>
                  </a:lnTo>
                  <a:lnTo>
                    <a:pt x="20" y="102"/>
                  </a:lnTo>
                  <a:lnTo>
                    <a:pt x="20" y="102"/>
                  </a:lnTo>
                  <a:lnTo>
                    <a:pt x="22" y="112"/>
                  </a:lnTo>
                  <a:lnTo>
                    <a:pt x="26" y="120"/>
                  </a:lnTo>
                  <a:lnTo>
                    <a:pt x="32" y="124"/>
                  </a:lnTo>
                  <a:lnTo>
                    <a:pt x="40" y="124"/>
                  </a:lnTo>
                  <a:lnTo>
                    <a:pt x="40" y="124"/>
                  </a:lnTo>
                  <a:lnTo>
                    <a:pt x="50" y="124"/>
                  </a:lnTo>
                  <a:lnTo>
                    <a:pt x="58" y="122"/>
                  </a:lnTo>
                  <a:lnTo>
                    <a:pt x="58" y="122"/>
                  </a:lnTo>
                  <a:lnTo>
                    <a:pt x="58" y="128"/>
                  </a:lnTo>
                  <a:lnTo>
                    <a:pt x="58" y="128"/>
                  </a:lnTo>
                  <a:lnTo>
                    <a:pt x="58" y="134"/>
                  </a:lnTo>
                  <a:lnTo>
                    <a:pt x="54" y="140"/>
                  </a:lnTo>
                  <a:lnTo>
                    <a:pt x="46" y="142"/>
                  </a:lnTo>
                  <a:lnTo>
                    <a:pt x="38" y="144"/>
                  </a:lnTo>
                  <a:lnTo>
                    <a:pt x="38" y="144"/>
                  </a:lnTo>
                  <a:lnTo>
                    <a:pt x="28" y="142"/>
                  </a:lnTo>
                  <a:lnTo>
                    <a:pt x="20" y="140"/>
                  </a:lnTo>
                  <a:lnTo>
                    <a:pt x="14" y="138"/>
                  </a:lnTo>
                  <a:lnTo>
                    <a:pt x="10" y="134"/>
                  </a:lnTo>
                  <a:lnTo>
                    <a:pt x="6" y="128"/>
                  </a:lnTo>
                  <a:lnTo>
                    <a:pt x="2" y="120"/>
                  </a:lnTo>
                  <a:lnTo>
                    <a:pt x="0" y="112"/>
                  </a:lnTo>
                  <a:lnTo>
                    <a:pt x="0" y="104"/>
                  </a:lnTo>
                  <a:lnTo>
                    <a:pt x="0" y="28"/>
                  </a:lnTo>
                  <a:lnTo>
                    <a:pt x="0" y="28"/>
                  </a:lnTo>
                  <a:lnTo>
                    <a:pt x="2" y="18"/>
                  </a:lnTo>
                  <a:lnTo>
                    <a:pt x="6" y="8"/>
                  </a:lnTo>
                  <a:lnTo>
                    <a:pt x="6" y="8"/>
                  </a:lnTo>
                  <a:lnTo>
                    <a:pt x="12" y="4"/>
                  </a:lnTo>
                  <a:lnTo>
                    <a:pt x="18" y="0"/>
                  </a:lnTo>
                  <a:lnTo>
                    <a:pt x="20" y="0"/>
                  </a:ln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79" name="Freeform 52"/>
            <p:cNvSpPr>
              <a:spLocks noEditPoints="1"/>
            </p:cNvSpPr>
            <p:nvPr userDrawn="1"/>
          </p:nvSpPr>
          <p:spPr bwMode="white">
            <a:xfrm>
              <a:off x="1502" y="438"/>
              <a:ext cx="48" cy="160"/>
            </a:xfrm>
            <a:custGeom>
              <a:avLst/>
              <a:gdLst>
                <a:gd name="T0" fmla="*/ 12 w 48"/>
                <a:gd name="T1" fmla="*/ 26 h 160"/>
                <a:gd name="T2" fmla="*/ 12 w 48"/>
                <a:gd name="T3" fmla="*/ 26 h 160"/>
                <a:gd name="T4" fmla="*/ 8 w 48"/>
                <a:gd name="T5" fmla="*/ 26 h 160"/>
                <a:gd name="T6" fmla="*/ 4 w 48"/>
                <a:gd name="T7" fmla="*/ 22 h 160"/>
                <a:gd name="T8" fmla="*/ 0 w 48"/>
                <a:gd name="T9" fmla="*/ 18 h 160"/>
                <a:gd name="T10" fmla="*/ 0 w 48"/>
                <a:gd name="T11" fmla="*/ 12 h 160"/>
                <a:gd name="T12" fmla="*/ 0 w 48"/>
                <a:gd name="T13" fmla="*/ 12 h 160"/>
                <a:gd name="T14" fmla="*/ 0 w 48"/>
                <a:gd name="T15" fmla="*/ 8 h 160"/>
                <a:gd name="T16" fmla="*/ 2 w 48"/>
                <a:gd name="T17" fmla="*/ 4 h 160"/>
                <a:gd name="T18" fmla="*/ 6 w 48"/>
                <a:gd name="T19" fmla="*/ 0 h 160"/>
                <a:gd name="T20" fmla="*/ 12 w 48"/>
                <a:gd name="T21" fmla="*/ 0 h 160"/>
                <a:gd name="T22" fmla="*/ 12 w 48"/>
                <a:gd name="T23" fmla="*/ 0 h 160"/>
                <a:gd name="T24" fmla="*/ 18 w 48"/>
                <a:gd name="T25" fmla="*/ 0 h 160"/>
                <a:gd name="T26" fmla="*/ 22 w 48"/>
                <a:gd name="T27" fmla="*/ 4 h 160"/>
                <a:gd name="T28" fmla="*/ 26 w 48"/>
                <a:gd name="T29" fmla="*/ 8 h 160"/>
                <a:gd name="T30" fmla="*/ 26 w 48"/>
                <a:gd name="T31" fmla="*/ 12 h 160"/>
                <a:gd name="T32" fmla="*/ 26 w 48"/>
                <a:gd name="T33" fmla="*/ 12 h 160"/>
                <a:gd name="T34" fmla="*/ 26 w 48"/>
                <a:gd name="T35" fmla="*/ 18 h 160"/>
                <a:gd name="T36" fmla="*/ 22 w 48"/>
                <a:gd name="T37" fmla="*/ 22 h 160"/>
                <a:gd name="T38" fmla="*/ 18 w 48"/>
                <a:gd name="T39" fmla="*/ 26 h 160"/>
                <a:gd name="T40" fmla="*/ 12 w 48"/>
                <a:gd name="T41" fmla="*/ 26 h 160"/>
                <a:gd name="T42" fmla="*/ 12 w 48"/>
                <a:gd name="T43" fmla="*/ 26 h 160"/>
                <a:gd name="T44" fmla="*/ 38 w 48"/>
                <a:gd name="T45" fmla="*/ 160 h 160"/>
                <a:gd name="T46" fmla="*/ 38 w 48"/>
                <a:gd name="T47" fmla="*/ 160 h 160"/>
                <a:gd name="T48" fmla="*/ 30 w 48"/>
                <a:gd name="T49" fmla="*/ 160 h 160"/>
                <a:gd name="T50" fmla="*/ 22 w 48"/>
                <a:gd name="T51" fmla="*/ 158 h 160"/>
                <a:gd name="T52" fmla="*/ 16 w 48"/>
                <a:gd name="T53" fmla="*/ 156 h 160"/>
                <a:gd name="T54" fmla="*/ 12 w 48"/>
                <a:gd name="T55" fmla="*/ 152 h 160"/>
                <a:gd name="T56" fmla="*/ 8 w 48"/>
                <a:gd name="T57" fmla="*/ 146 h 160"/>
                <a:gd name="T58" fmla="*/ 4 w 48"/>
                <a:gd name="T59" fmla="*/ 140 h 160"/>
                <a:gd name="T60" fmla="*/ 4 w 48"/>
                <a:gd name="T61" fmla="*/ 134 h 160"/>
                <a:gd name="T62" fmla="*/ 2 w 48"/>
                <a:gd name="T63" fmla="*/ 126 h 160"/>
                <a:gd name="T64" fmla="*/ 2 w 48"/>
                <a:gd name="T65" fmla="*/ 42 h 160"/>
                <a:gd name="T66" fmla="*/ 8 w 48"/>
                <a:gd name="T67" fmla="*/ 42 h 160"/>
                <a:gd name="T68" fmla="*/ 8 w 48"/>
                <a:gd name="T69" fmla="*/ 42 h 160"/>
                <a:gd name="T70" fmla="*/ 14 w 48"/>
                <a:gd name="T71" fmla="*/ 44 h 160"/>
                <a:gd name="T72" fmla="*/ 18 w 48"/>
                <a:gd name="T73" fmla="*/ 46 h 160"/>
                <a:gd name="T74" fmla="*/ 22 w 48"/>
                <a:gd name="T75" fmla="*/ 52 h 160"/>
                <a:gd name="T76" fmla="*/ 22 w 48"/>
                <a:gd name="T77" fmla="*/ 58 h 160"/>
                <a:gd name="T78" fmla="*/ 22 w 48"/>
                <a:gd name="T79" fmla="*/ 122 h 160"/>
                <a:gd name="T80" fmla="*/ 22 w 48"/>
                <a:gd name="T81" fmla="*/ 122 h 160"/>
                <a:gd name="T82" fmla="*/ 24 w 48"/>
                <a:gd name="T83" fmla="*/ 132 h 160"/>
                <a:gd name="T84" fmla="*/ 28 w 48"/>
                <a:gd name="T85" fmla="*/ 138 h 160"/>
                <a:gd name="T86" fmla="*/ 34 w 48"/>
                <a:gd name="T87" fmla="*/ 142 h 160"/>
                <a:gd name="T88" fmla="*/ 40 w 48"/>
                <a:gd name="T89" fmla="*/ 142 h 160"/>
                <a:gd name="T90" fmla="*/ 48 w 48"/>
                <a:gd name="T91" fmla="*/ 142 h 160"/>
                <a:gd name="T92" fmla="*/ 48 w 48"/>
                <a:gd name="T93" fmla="*/ 148 h 160"/>
                <a:gd name="T94" fmla="*/ 48 w 48"/>
                <a:gd name="T95" fmla="*/ 148 h 160"/>
                <a:gd name="T96" fmla="*/ 48 w 48"/>
                <a:gd name="T97" fmla="*/ 154 h 160"/>
                <a:gd name="T98" fmla="*/ 46 w 48"/>
                <a:gd name="T99" fmla="*/ 158 h 160"/>
                <a:gd name="T100" fmla="*/ 42 w 48"/>
                <a:gd name="T101" fmla="*/ 160 h 160"/>
                <a:gd name="T102" fmla="*/ 38 w 48"/>
                <a:gd name="T103" fmla="*/ 160 h 160"/>
                <a:gd name="T104" fmla="*/ 38 w 48"/>
                <a:gd name="T10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160">
                  <a:moveTo>
                    <a:pt x="12" y="26"/>
                  </a:moveTo>
                  <a:lnTo>
                    <a:pt x="12" y="26"/>
                  </a:lnTo>
                  <a:lnTo>
                    <a:pt x="8" y="26"/>
                  </a:lnTo>
                  <a:lnTo>
                    <a:pt x="4" y="22"/>
                  </a:lnTo>
                  <a:lnTo>
                    <a:pt x="0" y="18"/>
                  </a:lnTo>
                  <a:lnTo>
                    <a:pt x="0" y="12"/>
                  </a:lnTo>
                  <a:lnTo>
                    <a:pt x="0" y="12"/>
                  </a:lnTo>
                  <a:lnTo>
                    <a:pt x="0" y="8"/>
                  </a:lnTo>
                  <a:lnTo>
                    <a:pt x="2" y="4"/>
                  </a:lnTo>
                  <a:lnTo>
                    <a:pt x="6" y="0"/>
                  </a:lnTo>
                  <a:lnTo>
                    <a:pt x="12" y="0"/>
                  </a:lnTo>
                  <a:lnTo>
                    <a:pt x="12" y="0"/>
                  </a:lnTo>
                  <a:lnTo>
                    <a:pt x="18" y="0"/>
                  </a:lnTo>
                  <a:lnTo>
                    <a:pt x="22" y="4"/>
                  </a:lnTo>
                  <a:lnTo>
                    <a:pt x="26" y="8"/>
                  </a:lnTo>
                  <a:lnTo>
                    <a:pt x="26" y="12"/>
                  </a:lnTo>
                  <a:lnTo>
                    <a:pt x="26" y="12"/>
                  </a:lnTo>
                  <a:lnTo>
                    <a:pt x="26" y="18"/>
                  </a:lnTo>
                  <a:lnTo>
                    <a:pt x="22" y="22"/>
                  </a:lnTo>
                  <a:lnTo>
                    <a:pt x="18" y="26"/>
                  </a:lnTo>
                  <a:lnTo>
                    <a:pt x="12" y="26"/>
                  </a:lnTo>
                  <a:lnTo>
                    <a:pt x="12" y="26"/>
                  </a:lnTo>
                  <a:close/>
                  <a:moveTo>
                    <a:pt x="38" y="160"/>
                  </a:moveTo>
                  <a:lnTo>
                    <a:pt x="38" y="160"/>
                  </a:lnTo>
                  <a:lnTo>
                    <a:pt x="30" y="160"/>
                  </a:lnTo>
                  <a:lnTo>
                    <a:pt x="22" y="158"/>
                  </a:lnTo>
                  <a:lnTo>
                    <a:pt x="16" y="156"/>
                  </a:lnTo>
                  <a:lnTo>
                    <a:pt x="12" y="152"/>
                  </a:lnTo>
                  <a:lnTo>
                    <a:pt x="8" y="146"/>
                  </a:lnTo>
                  <a:lnTo>
                    <a:pt x="4" y="140"/>
                  </a:lnTo>
                  <a:lnTo>
                    <a:pt x="4" y="134"/>
                  </a:lnTo>
                  <a:lnTo>
                    <a:pt x="2" y="126"/>
                  </a:lnTo>
                  <a:lnTo>
                    <a:pt x="2" y="42"/>
                  </a:lnTo>
                  <a:lnTo>
                    <a:pt x="8" y="42"/>
                  </a:lnTo>
                  <a:lnTo>
                    <a:pt x="8" y="42"/>
                  </a:lnTo>
                  <a:lnTo>
                    <a:pt x="14" y="44"/>
                  </a:lnTo>
                  <a:lnTo>
                    <a:pt x="18" y="46"/>
                  </a:lnTo>
                  <a:lnTo>
                    <a:pt x="22" y="52"/>
                  </a:lnTo>
                  <a:lnTo>
                    <a:pt x="22" y="58"/>
                  </a:lnTo>
                  <a:lnTo>
                    <a:pt x="22" y="122"/>
                  </a:lnTo>
                  <a:lnTo>
                    <a:pt x="22" y="122"/>
                  </a:lnTo>
                  <a:lnTo>
                    <a:pt x="24" y="132"/>
                  </a:lnTo>
                  <a:lnTo>
                    <a:pt x="28" y="138"/>
                  </a:lnTo>
                  <a:lnTo>
                    <a:pt x="34" y="142"/>
                  </a:lnTo>
                  <a:lnTo>
                    <a:pt x="40" y="142"/>
                  </a:lnTo>
                  <a:lnTo>
                    <a:pt x="48" y="142"/>
                  </a:lnTo>
                  <a:lnTo>
                    <a:pt x="48" y="148"/>
                  </a:lnTo>
                  <a:lnTo>
                    <a:pt x="48" y="148"/>
                  </a:lnTo>
                  <a:lnTo>
                    <a:pt x="48" y="154"/>
                  </a:lnTo>
                  <a:lnTo>
                    <a:pt x="46" y="158"/>
                  </a:lnTo>
                  <a:lnTo>
                    <a:pt x="42" y="160"/>
                  </a:lnTo>
                  <a:lnTo>
                    <a:pt x="38" y="160"/>
                  </a:lnTo>
                  <a:lnTo>
                    <a:pt x="38"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0" name="Freeform 53"/>
            <p:cNvSpPr>
              <a:spLocks/>
            </p:cNvSpPr>
            <p:nvPr userDrawn="1"/>
          </p:nvSpPr>
          <p:spPr bwMode="white">
            <a:xfrm>
              <a:off x="1692" y="478"/>
              <a:ext cx="96" cy="120"/>
            </a:xfrm>
            <a:custGeom>
              <a:avLst/>
              <a:gdLst>
                <a:gd name="T0" fmla="*/ 90 w 96"/>
                <a:gd name="T1" fmla="*/ 120 h 120"/>
                <a:gd name="T2" fmla="*/ 90 w 96"/>
                <a:gd name="T3" fmla="*/ 120 h 120"/>
                <a:gd name="T4" fmla="*/ 84 w 96"/>
                <a:gd name="T5" fmla="*/ 118 h 120"/>
                <a:gd name="T6" fmla="*/ 80 w 96"/>
                <a:gd name="T7" fmla="*/ 116 h 120"/>
                <a:gd name="T8" fmla="*/ 78 w 96"/>
                <a:gd name="T9" fmla="*/ 112 h 120"/>
                <a:gd name="T10" fmla="*/ 76 w 96"/>
                <a:gd name="T11" fmla="*/ 106 h 120"/>
                <a:gd name="T12" fmla="*/ 76 w 96"/>
                <a:gd name="T13" fmla="*/ 52 h 120"/>
                <a:gd name="T14" fmla="*/ 76 w 96"/>
                <a:gd name="T15" fmla="*/ 52 h 120"/>
                <a:gd name="T16" fmla="*/ 74 w 96"/>
                <a:gd name="T17" fmla="*/ 38 h 120"/>
                <a:gd name="T18" fmla="*/ 72 w 96"/>
                <a:gd name="T19" fmla="*/ 32 h 120"/>
                <a:gd name="T20" fmla="*/ 70 w 96"/>
                <a:gd name="T21" fmla="*/ 26 h 120"/>
                <a:gd name="T22" fmla="*/ 66 w 96"/>
                <a:gd name="T23" fmla="*/ 24 h 120"/>
                <a:gd name="T24" fmla="*/ 60 w 96"/>
                <a:gd name="T25" fmla="*/ 20 h 120"/>
                <a:gd name="T26" fmla="*/ 46 w 96"/>
                <a:gd name="T27" fmla="*/ 20 h 120"/>
                <a:gd name="T28" fmla="*/ 46 w 96"/>
                <a:gd name="T29" fmla="*/ 20 h 120"/>
                <a:gd name="T30" fmla="*/ 36 w 96"/>
                <a:gd name="T31" fmla="*/ 20 h 120"/>
                <a:gd name="T32" fmla="*/ 30 w 96"/>
                <a:gd name="T33" fmla="*/ 24 h 120"/>
                <a:gd name="T34" fmla="*/ 26 w 96"/>
                <a:gd name="T35" fmla="*/ 26 h 120"/>
                <a:gd name="T36" fmla="*/ 24 w 96"/>
                <a:gd name="T37" fmla="*/ 32 h 120"/>
                <a:gd name="T38" fmla="*/ 22 w 96"/>
                <a:gd name="T39" fmla="*/ 38 h 120"/>
                <a:gd name="T40" fmla="*/ 20 w 96"/>
                <a:gd name="T41" fmla="*/ 52 h 120"/>
                <a:gd name="T42" fmla="*/ 20 w 96"/>
                <a:gd name="T43" fmla="*/ 120 h 120"/>
                <a:gd name="T44" fmla="*/ 12 w 96"/>
                <a:gd name="T45" fmla="*/ 120 h 120"/>
                <a:gd name="T46" fmla="*/ 12 w 96"/>
                <a:gd name="T47" fmla="*/ 120 h 120"/>
                <a:gd name="T48" fmla="*/ 8 w 96"/>
                <a:gd name="T49" fmla="*/ 118 h 120"/>
                <a:gd name="T50" fmla="*/ 4 w 96"/>
                <a:gd name="T51" fmla="*/ 116 h 120"/>
                <a:gd name="T52" fmla="*/ 0 w 96"/>
                <a:gd name="T53" fmla="*/ 112 h 120"/>
                <a:gd name="T54" fmla="*/ 0 w 96"/>
                <a:gd name="T55" fmla="*/ 106 h 120"/>
                <a:gd name="T56" fmla="*/ 0 w 96"/>
                <a:gd name="T57" fmla="*/ 52 h 120"/>
                <a:gd name="T58" fmla="*/ 0 w 96"/>
                <a:gd name="T59" fmla="*/ 52 h 120"/>
                <a:gd name="T60" fmla="*/ 0 w 96"/>
                <a:gd name="T61" fmla="*/ 40 h 120"/>
                <a:gd name="T62" fmla="*/ 4 w 96"/>
                <a:gd name="T63" fmla="*/ 30 h 120"/>
                <a:gd name="T64" fmla="*/ 8 w 96"/>
                <a:gd name="T65" fmla="*/ 22 h 120"/>
                <a:gd name="T66" fmla="*/ 14 w 96"/>
                <a:gd name="T67" fmla="*/ 14 h 120"/>
                <a:gd name="T68" fmla="*/ 20 w 96"/>
                <a:gd name="T69" fmla="*/ 8 h 120"/>
                <a:gd name="T70" fmla="*/ 28 w 96"/>
                <a:gd name="T71" fmla="*/ 4 h 120"/>
                <a:gd name="T72" fmla="*/ 38 w 96"/>
                <a:gd name="T73" fmla="*/ 2 h 120"/>
                <a:gd name="T74" fmla="*/ 50 w 96"/>
                <a:gd name="T75" fmla="*/ 0 h 120"/>
                <a:gd name="T76" fmla="*/ 50 w 96"/>
                <a:gd name="T77" fmla="*/ 0 h 120"/>
                <a:gd name="T78" fmla="*/ 60 w 96"/>
                <a:gd name="T79" fmla="*/ 2 h 120"/>
                <a:gd name="T80" fmla="*/ 68 w 96"/>
                <a:gd name="T81" fmla="*/ 4 h 120"/>
                <a:gd name="T82" fmla="*/ 78 w 96"/>
                <a:gd name="T83" fmla="*/ 8 h 120"/>
                <a:gd name="T84" fmla="*/ 84 w 96"/>
                <a:gd name="T85" fmla="*/ 14 h 120"/>
                <a:gd name="T86" fmla="*/ 90 w 96"/>
                <a:gd name="T87" fmla="*/ 20 h 120"/>
                <a:gd name="T88" fmla="*/ 94 w 96"/>
                <a:gd name="T89" fmla="*/ 30 h 120"/>
                <a:gd name="T90" fmla="*/ 96 w 96"/>
                <a:gd name="T91" fmla="*/ 40 h 120"/>
                <a:gd name="T92" fmla="*/ 96 w 96"/>
                <a:gd name="T93" fmla="*/ 52 h 120"/>
                <a:gd name="T94" fmla="*/ 96 w 96"/>
                <a:gd name="T95" fmla="*/ 120 h 120"/>
                <a:gd name="T96" fmla="*/ 90 w 96"/>
                <a:gd name="T9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20">
                  <a:moveTo>
                    <a:pt x="90" y="120"/>
                  </a:moveTo>
                  <a:lnTo>
                    <a:pt x="90" y="120"/>
                  </a:lnTo>
                  <a:lnTo>
                    <a:pt x="84" y="118"/>
                  </a:lnTo>
                  <a:lnTo>
                    <a:pt x="80" y="116"/>
                  </a:lnTo>
                  <a:lnTo>
                    <a:pt x="78" y="112"/>
                  </a:lnTo>
                  <a:lnTo>
                    <a:pt x="76" y="106"/>
                  </a:lnTo>
                  <a:lnTo>
                    <a:pt x="76" y="52"/>
                  </a:lnTo>
                  <a:lnTo>
                    <a:pt x="76" y="52"/>
                  </a:lnTo>
                  <a:lnTo>
                    <a:pt x="74" y="38"/>
                  </a:lnTo>
                  <a:lnTo>
                    <a:pt x="72" y="32"/>
                  </a:lnTo>
                  <a:lnTo>
                    <a:pt x="70" y="26"/>
                  </a:lnTo>
                  <a:lnTo>
                    <a:pt x="66" y="24"/>
                  </a:lnTo>
                  <a:lnTo>
                    <a:pt x="60" y="20"/>
                  </a:lnTo>
                  <a:lnTo>
                    <a:pt x="46" y="20"/>
                  </a:lnTo>
                  <a:lnTo>
                    <a:pt x="46" y="20"/>
                  </a:lnTo>
                  <a:lnTo>
                    <a:pt x="36" y="20"/>
                  </a:lnTo>
                  <a:lnTo>
                    <a:pt x="30" y="24"/>
                  </a:lnTo>
                  <a:lnTo>
                    <a:pt x="26" y="26"/>
                  </a:lnTo>
                  <a:lnTo>
                    <a:pt x="24" y="32"/>
                  </a:lnTo>
                  <a:lnTo>
                    <a:pt x="22" y="38"/>
                  </a:lnTo>
                  <a:lnTo>
                    <a:pt x="20" y="52"/>
                  </a:lnTo>
                  <a:lnTo>
                    <a:pt x="20" y="120"/>
                  </a:lnTo>
                  <a:lnTo>
                    <a:pt x="12" y="120"/>
                  </a:lnTo>
                  <a:lnTo>
                    <a:pt x="12" y="120"/>
                  </a:lnTo>
                  <a:lnTo>
                    <a:pt x="8" y="118"/>
                  </a:lnTo>
                  <a:lnTo>
                    <a:pt x="4" y="116"/>
                  </a:lnTo>
                  <a:lnTo>
                    <a:pt x="0" y="112"/>
                  </a:lnTo>
                  <a:lnTo>
                    <a:pt x="0" y="106"/>
                  </a:lnTo>
                  <a:lnTo>
                    <a:pt x="0" y="52"/>
                  </a:lnTo>
                  <a:lnTo>
                    <a:pt x="0" y="52"/>
                  </a:lnTo>
                  <a:lnTo>
                    <a:pt x="0" y="40"/>
                  </a:lnTo>
                  <a:lnTo>
                    <a:pt x="4" y="30"/>
                  </a:lnTo>
                  <a:lnTo>
                    <a:pt x="8" y="22"/>
                  </a:lnTo>
                  <a:lnTo>
                    <a:pt x="14" y="14"/>
                  </a:lnTo>
                  <a:lnTo>
                    <a:pt x="20" y="8"/>
                  </a:lnTo>
                  <a:lnTo>
                    <a:pt x="28" y="4"/>
                  </a:lnTo>
                  <a:lnTo>
                    <a:pt x="38" y="2"/>
                  </a:lnTo>
                  <a:lnTo>
                    <a:pt x="50" y="0"/>
                  </a:lnTo>
                  <a:lnTo>
                    <a:pt x="50" y="0"/>
                  </a:lnTo>
                  <a:lnTo>
                    <a:pt x="60" y="2"/>
                  </a:lnTo>
                  <a:lnTo>
                    <a:pt x="68" y="4"/>
                  </a:lnTo>
                  <a:lnTo>
                    <a:pt x="78" y="8"/>
                  </a:lnTo>
                  <a:lnTo>
                    <a:pt x="84" y="14"/>
                  </a:lnTo>
                  <a:lnTo>
                    <a:pt x="90" y="20"/>
                  </a:lnTo>
                  <a:lnTo>
                    <a:pt x="94" y="30"/>
                  </a:lnTo>
                  <a:lnTo>
                    <a:pt x="96" y="40"/>
                  </a:lnTo>
                  <a:lnTo>
                    <a:pt x="96" y="52"/>
                  </a:lnTo>
                  <a:lnTo>
                    <a:pt x="96" y="120"/>
                  </a:lnTo>
                  <a:lnTo>
                    <a:pt x="90"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1" name="Freeform 54"/>
            <p:cNvSpPr>
              <a:spLocks/>
            </p:cNvSpPr>
            <p:nvPr userDrawn="1"/>
          </p:nvSpPr>
          <p:spPr bwMode="white">
            <a:xfrm>
              <a:off x="506" y="184"/>
              <a:ext cx="256" cy="384"/>
            </a:xfrm>
            <a:custGeom>
              <a:avLst/>
              <a:gdLst>
                <a:gd name="T0" fmla="*/ 230 w 256"/>
                <a:gd name="T1" fmla="*/ 142 h 384"/>
                <a:gd name="T2" fmla="*/ 222 w 256"/>
                <a:gd name="T3" fmla="*/ 128 h 384"/>
                <a:gd name="T4" fmla="*/ 194 w 256"/>
                <a:gd name="T5" fmla="*/ 102 h 384"/>
                <a:gd name="T6" fmla="*/ 156 w 256"/>
                <a:gd name="T7" fmla="*/ 84 h 384"/>
                <a:gd name="T8" fmla="*/ 90 w 256"/>
                <a:gd name="T9" fmla="*/ 62 h 384"/>
                <a:gd name="T10" fmla="*/ 18 w 256"/>
                <a:gd name="T11" fmla="*/ 40 h 384"/>
                <a:gd name="T12" fmla="*/ 2 w 256"/>
                <a:gd name="T13" fmla="*/ 30 h 384"/>
                <a:gd name="T14" fmla="*/ 2 w 256"/>
                <a:gd name="T15" fmla="*/ 24 h 384"/>
                <a:gd name="T16" fmla="*/ 8 w 256"/>
                <a:gd name="T17" fmla="*/ 16 h 384"/>
                <a:gd name="T18" fmla="*/ 32 w 256"/>
                <a:gd name="T19" fmla="*/ 6 h 384"/>
                <a:gd name="T20" fmla="*/ 60 w 256"/>
                <a:gd name="T21" fmla="*/ 0 h 384"/>
                <a:gd name="T22" fmla="*/ 94 w 256"/>
                <a:gd name="T23" fmla="*/ 2 h 384"/>
                <a:gd name="T24" fmla="*/ 128 w 256"/>
                <a:gd name="T25" fmla="*/ 12 h 384"/>
                <a:gd name="T26" fmla="*/ 164 w 256"/>
                <a:gd name="T27" fmla="*/ 28 h 384"/>
                <a:gd name="T28" fmla="*/ 196 w 256"/>
                <a:gd name="T29" fmla="*/ 54 h 384"/>
                <a:gd name="T30" fmla="*/ 226 w 256"/>
                <a:gd name="T31" fmla="*/ 90 h 384"/>
                <a:gd name="T32" fmla="*/ 248 w 256"/>
                <a:gd name="T33" fmla="*/ 136 h 384"/>
                <a:gd name="T34" fmla="*/ 254 w 256"/>
                <a:gd name="T35" fmla="*/ 162 h 384"/>
                <a:gd name="T36" fmla="*/ 256 w 256"/>
                <a:gd name="T37" fmla="*/ 212 h 384"/>
                <a:gd name="T38" fmla="*/ 244 w 256"/>
                <a:gd name="T39" fmla="*/ 262 h 384"/>
                <a:gd name="T40" fmla="*/ 224 w 256"/>
                <a:gd name="T41" fmla="*/ 306 h 384"/>
                <a:gd name="T42" fmla="*/ 198 w 256"/>
                <a:gd name="T43" fmla="*/ 342 h 384"/>
                <a:gd name="T44" fmla="*/ 170 w 256"/>
                <a:gd name="T45" fmla="*/ 368 h 384"/>
                <a:gd name="T46" fmla="*/ 148 w 256"/>
                <a:gd name="T47" fmla="*/ 382 h 384"/>
                <a:gd name="T48" fmla="*/ 134 w 256"/>
                <a:gd name="T49" fmla="*/ 382 h 384"/>
                <a:gd name="T50" fmla="*/ 128 w 256"/>
                <a:gd name="T51" fmla="*/ 378 h 384"/>
                <a:gd name="T52" fmla="*/ 126 w 256"/>
                <a:gd name="T53" fmla="*/ 374 h 384"/>
                <a:gd name="T54" fmla="*/ 128 w 256"/>
                <a:gd name="T55" fmla="*/ 354 h 384"/>
                <a:gd name="T56" fmla="*/ 140 w 256"/>
                <a:gd name="T57" fmla="*/ 328 h 384"/>
                <a:gd name="T58" fmla="*/ 182 w 256"/>
                <a:gd name="T59" fmla="*/ 270 h 384"/>
                <a:gd name="T60" fmla="*/ 214 w 256"/>
                <a:gd name="T61" fmla="*/ 222 h 384"/>
                <a:gd name="T62" fmla="*/ 228 w 256"/>
                <a:gd name="T63" fmla="*/ 190 h 384"/>
                <a:gd name="T64" fmla="*/ 232 w 256"/>
                <a:gd name="T65" fmla="*/ 158 h 384"/>
                <a:gd name="T66" fmla="*/ 230 w 256"/>
                <a:gd name="T67" fmla="*/ 14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84">
                  <a:moveTo>
                    <a:pt x="230" y="142"/>
                  </a:moveTo>
                  <a:lnTo>
                    <a:pt x="230" y="142"/>
                  </a:lnTo>
                  <a:lnTo>
                    <a:pt x="226" y="134"/>
                  </a:lnTo>
                  <a:lnTo>
                    <a:pt x="222" y="128"/>
                  </a:lnTo>
                  <a:lnTo>
                    <a:pt x="210" y="114"/>
                  </a:lnTo>
                  <a:lnTo>
                    <a:pt x="194" y="102"/>
                  </a:lnTo>
                  <a:lnTo>
                    <a:pt x="176" y="92"/>
                  </a:lnTo>
                  <a:lnTo>
                    <a:pt x="156" y="84"/>
                  </a:lnTo>
                  <a:lnTo>
                    <a:pt x="134" y="76"/>
                  </a:lnTo>
                  <a:lnTo>
                    <a:pt x="90" y="62"/>
                  </a:lnTo>
                  <a:lnTo>
                    <a:pt x="48" y="50"/>
                  </a:lnTo>
                  <a:lnTo>
                    <a:pt x="18" y="40"/>
                  </a:lnTo>
                  <a:lnTo>
                    <a:pt x="8" y="34"/>
                  </a:lnTo>
                  <a:lnTo>
                    <a:pt x="2" y="30"/>
                  </a:lnTo>
                  <a:lnTo>
                    <a:pt x="0" y="26"/>
                  </a:lnTo>
                  <a:lnTo>
                    <a:pt x="2" y="24"/>
                  </a:lnTo>
                  <a:lnTo>
                    <a:pt x="8" y="16"/>
                  </a:lnTo>
                  <a:lnTo>
                    <a:pt x="8" y="16"/>
                  </a:lnTo>
                  <a:lnTo>
                    <a:pt x="18" y="10"/>
                  </a:lnTo>
                  <a:lnTo>
                    <a:pt x="32" y="6"/>
                  </a:lnTo>
                  <a:lnTo>
                    <a:pt x="46" y="2"/>
                  </a:lnTo>
                  <a:lnTo>
                    <a:pt x="60" y="0"/>
                  </a:lnTo>
                  <a:lnTo>
                    <a:pt x="76" y="0"/>
                  </a:lnTo>
                  <a:lnTo>
                    <a:pt x="94" y="2"/>
                  </a:lnTo>
                  <a:lnTo>
                    <a:pt x="112" y="6"/>
                  </a:lnTo>
                  <a:lnTo>
                    <a:pt x="128" y="12"/>
                  </a:lnTo>
                  <a:lnTo>
                    <a:pt x="146" y="18"/>
                  </a:lnTo>
                  <a:lnTo>
                    <a:pt x="164" y="28"/>
                  </a:lnTo>
                  <a:lnTo>
                    <a:pt x="180" y="40"/>
                  </a:lnTo>
                  <a:lnTo>
                    <a:pt x="196" y="54"/>
                  </a:lnTo>
                  <a:lnTo>
                    <a:pt x="212" y="70"/>
                  </a:lnTo>
                  <a:lnTo>
                    <a:pt x="226" y="90"/>
                  </a:lnTo>
                  <a:lnTo>
                    <a:pt x="238" y="112"/>
                  </a:lnTo>
                  <a:lnTo>
                    <a:pt x="248" y="136"/>
                  </a:lnTo>
                  <a:lnTo>
                    <a:pt x="248" y="136"/>
                  </a:lnTo>
                  <a:lnTo>
                    <a:pt x="254" y="162"/>
                  </a:lnTo>
                  <a:lnTo>
                    <a:pt x="256" y="188"/>
                  </a:lnTo>
                  <a:lnTo>
                    <a:pt x="256" y="212"/>
                  </a:lnTo>
                  <a:lnTo>
                    <a:pt x="252" y="238"/>
                  </a:lnTo>
                  <a:lnTo>
                    <a:pt x="244" y="262"/>
                  </a:lnTo>
                  <a:lnTo>
                    <a:pt x="234" y="284"/>
                  </a:lnTo>
                  <a:lnTo>
                    <a:pt x="224" y="306"/>
                  </a:lnTo>
                  <a:lnTo>
                    <a:pt x="210" y="324"/>
                  </a:lnTo>
                  <a:lnTo>
                    <a:pt x="198" y="342"/>
                  </a:lnTo>
                  <a:lnTo>
                    <a:pt x="184" y="356"/>
                  </a:lnTo>
                  <a:lnTo>
                    <a:pt x="170" y="368"/>
                  </a:lnTo>
                  <a:lnTo>
                    <a:pt x="158" y="376"/>
                  </a:lnTo>
                  <a:lnTo>
                    <a:pt x="148" y="382"/>
                  </a:lnTo>
                  <a:lnTo>
                    <a:pt x="138" y="384"/>
                  </a:lnTo>
                  <a:lnTo>
                    <a:pt x="134" y="382"/>
                  </a:lnTo>
                  <a:lnTo>
                    <a:pt x="130" y="382"/>
                  </a:lnTo>
                  <a:lnTo>
                    <a:pt x="128" y="378"/>
                  </a:lnTo>
                  <a:lnTo>
                    <a:pt x="126" y="374"/>
                  </a:lnTo>
                  <a:lnTo>
                    <a:pt x="126" y="374"/>
                  </a:lnTo>
                  <a:lnTo>
                    <a:pt x="126" y="364"/>
                  </a:lnTo>
                  <a:lnTo>
                    <a:pt x="128" y="354"/>
                  </a:lnTo>
                  <a:lnTo>
                    <a:pt x="134" y="342"/>
                  </a:lnTo>
                  <a:lnTo>
                    <a:pt x="140" y="328"/>
                  </a:lnTo>
                  <a:lnTo>
                    <a:pt x="160" y="300"/>
                  </a:lnTo>
                  <a:lnTo>
                    <a:pt x="182" y="270"/>
                  </a:lnTo>
                  <a:lnTo>
                    <a:pt x="206" y="238"/>
                  </a:lnTo>
                  <a:lnTo>
                    <a:pt x="214" y="222"/>
                  </a:lnTo>
                  <a:lnTo>
                    <a:pt x="222" y="206"/>
                  </a:lnTo>
                  <a:lnTo>
                    <a:pt x="228" y="190"/>
                  </a:lnTo>
                  <a:lnTo>
                    <a:pt x="232" y="174"/>
                  </a:lnTo>
                  <a:lnTo>
                    <a:pt x="232" y="158"/>
                  </a:lnTo>
                  <a:lnTo>
                    <a:pt x="230" y="142"/>
                  </a:lnTo>
                  <a:lnTo>
                    <a:pt x="230"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2" name="Freeform 55"/>
            <p:cNvSpPr>
              <a:spLocks/>
            </p:cNvSpPr>
            <p:nvPr userDrawn="1"/>
          </p:nvSpPr>
          <p:spPr bwMode="white">
            <a:xfrm>
              <a:off x="650" y="308"/>
              <a:ext cx="94" cy="96"/>
            </a:xfrm>
            <a:custGeom>
              <a:avLst/>
              <a:gdLst>
                <a:gd name="T0" fmla="*/ 2 w 94"/>
                <a:gd name="T1" fmla="*/ 62 h 96"/>
                <a:gd name="T2" fmla="*/ 2 w 94"/>
                <a:gd name="T3" fmla="*/ 62 h 96"/>
                <a:gd name="T4" fmla="*/ 6 w 94"/>
                <a:gd name="T5" fmla="*/ 72 h 96"/>
                <a:gd name="T6" fmla="*/ 10 w 94"/>
                <a:gd name="T7" fmla="*/ 80 h 96"/>
                <a:gd name="T8" fmla="*/ 18 w 94"/>
                <a:gd name="T9" fmla="*/ 86 h 96"/>
                <a:gd name="T10" fmla="*/ 26 w 94"/>
                <a:gd name="T11" fmla="*/ 90 h 96"/>
                <a:gd name="T12" fmla="*/ 34 w 94"/>
                <a:gd name="T13" fmla="*/ 94 h 96"/>
                <a:gd name="T14" fmla="*/ 42 w 94"/>
                <a:gd name="T15" fmla="*/ 96 h 96"/>
                <a:gd name="T16" fmla="*/ 52 w 94"/>
                <a:gd name="T17" fmla="*/ 94 h 96"/>
                <a:gd name="T18" fmla="*/ 62 w 94"/>
                <a:gd name="T19" fmla="*/ 92 h 96"/>
                <a:gd name="T20" fmla="*/ 62 w 94"/>
                <a:gd name="T21" fmla="*/ 92 h 96"/>
                <a:gd name="T22" fmla="*/ 70 w 94"/>
                <a:gd name="T23" fmla="*/ 88 h 96"/>
                <a:gd name="T24" fmla="*/ 78 w 94"/>
                <a:gd name="T25" fmla="*/ 84 h 96"/>
                <a:gd name="T26" fmla="*/ 84 w 94"/>
                <a:gd name="T27" fmla="*/ 76 h 96"/>
                <a:gd name="T28" fmla="*/ 90 w 94"/>
                <a:gd name="T29" fmla="*/ 68 h 96"/>
                <a:gd name="T30" fmla="*/ 92 w 94"/>
                <a:gd name="T31" fmla="*/ 60 h 96"/>
                <a:gd name="T32" fmla="*/ 94 w 94"/>
                <a:gd name="T33" fmla="*/ 52 h 96"/>
                <a:gd name="T34" fmla="*/ 94 w 94"/>
                <a:gd name="T35" fmla="*/ 42 h 96"/>
                <a:gd name="T36" fmla="*/ 92 w 94"/>
                <a:gd name="T37" fmla="*/ 32 h 96"/>
                <a:gd name="T38" fmla="*/ 92 w 94"/>
                <a:gd name="T39" fmla="*/ 32 h 96"/>
                <a:gd name="T40" fmla="*/ 88 w 94"/>
                <a:gd name="T41" fmla="*/ 24 h 96"/>
                <a:gd name="T42" fmla="*/ 82 w 94"/>
                <a:gd name="T43" fmla="*/ 16 h 96"/>
                <a:gd name="T44" fmla="*/ 76 w 94"/>
                <a:gd name="T45" fmla="*/ 10 h 96"/>
                <a:gd name="T46" fmla="*/ 68 w 94"/>
                <a:gd name="T47" fmla="*/ 6 h 96"/>
                <a:gd name="T48" fmla="*/ 60 w 94"/>
                <a:gd name="T49" fmla="*/ 2 h 96"/>
                <a:gd name="T50" fmla="*/ 50 w 94"/>
                <a:gd name="T51" fmla="*/ 0 h 96"/>
                <a:gd name="T52" fmla="*/ 40 w 94"/>
                <a:gd name="T53" fmla="*/ 0 h 96"/>
                <a:gd name="T54" fmla="*/ 32 w 94"/>
                <a:gd name="T55" fmla="*/ 2 h 96"/>
                <a:gd name="T56" fmla="*/ 32 w 94"/>
                <a:gd name="T57" fmla="*/ 2 h 96"/>
                <a:gd name="T58" fmla="*/ 22 w 94"/>
                <a:gd name="T59" fmla="*/ 6 h 96"/>
                <a:gd name="T60" fmla="*/ 16 w 94"/>
                <a:gd name="T61" fmla="*/ 12 h 96"/>
                <a:gd name="T62" fmla="*/ 8 w 94"/>
                <a:gd name="T63" fmla="*/ 18 h 96"/>
                <a:gd name="T64" fmla="*/ 4 w 94"/>
                <a:gd name="T65" fmla="*/ 26 h 96"/>
                <a:gd name="T66" fmla="*/ 0 w 94"/>
                <a:gd name="T67" fmla="*/ 34 h 96"/>
                <a:gd name="T68" fmla="*/ 0 w 94"/>
                <a:gd name="T69" fmla="*/ 44 h 96"/>
                <a:gd name="T70" fmla="*/ 0 w 94"/>
                <a:gd name="T71" fmla="*/ 54 h 96"/>
                <a:gd name="T72" fmla="*/ 2 w 94"/>
                <a:gd name="T73" fmla="*/ 62 h 96"/>
                <a:gd name="T74" fmla="*/ 2 w 94"/>
                <a:gd name="T75"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96">
                  <a:moveTo>
                    <a:pt x="2" y="62"/>
                  </a:moveTo>
                  <a:lnTo>
                    <a:pt x="2" y="62"/>
                  </a:lnTo>
                  <a:lnTo>
                    <a:pt x="6" y="72"/>
                  </a:lnTo>
                  <a:lnTo>
                    <a:pt x="10" y="80"/>
                  </a:lnTo>
                  <a:lnTo>
                    <a:pt x="18" y="86"/>
                  </a:lnTo>
                  <a:lnTo>
                    <a:pt x="26" y="90"/>
                  </a:lnTo>
                  <a:lnTo>
                    <a:pt x="34" y="94"/>
                  </a:lnTo>
                  <a:lnTo>
                    <a:pt x="42" y="96"/>
                  </a:lnTo>
                  <a:lnTo>
                    <a:pt x="52" y="94"/>
                  </a:lnTo>
                  <a:lnTo>
                    <a:pt x="62" y="92"/>
                  </a:lnTo>
                  <a:lnTo>
                    <a:pt x="62" y="92"/>
                  </a:lnTo>
                  <a:lnTo>
                    <a:pt x="70" y="88"/>
                  </a:lnTo>
                  <a:lnTo>
                    <a:pt x="78" y="84"/>
                  </a:lnTo>
                  <a:lnTo>
                    <a:pt x="84" y="76"/>
                  </a:lnTo>
                  <a:lnTo>
                    <a:pt x="90" y="68"/>
                  </a:lnTo>
                  <a:lnTo>
                    <a:pt x="92" y="60"/>
                  </a:lnTo>
                  <a:lnTo>
                    <a:pt x="94" y="52"/>
                  </a:lnTo>
                  <a:lnTo>
                    <a:pt x="94" y="42"/>
                  </a:lnTo>
                  <a:lnTo>
                    <a:pt x="92" y="32"/>
                  </a:lnTo>
                  <a:lnTo>
                    <a:pt x="92" y="32"/>
                  </a:lnTo>
                  <a:lnTo>
                    <a:pt x="88" y="24"/>
                  </a:lnTo>
                  <a:lnTo>
                    <a:pt x="82" y="16"/>
                  </a:lnTo>
                  <a:lnTo>
                    <a:pt x="76" y="10"/>
                  </a:lnTo>
                  <a:lnTo>
                    <a:pt x="68" y="6"/>
                  </a:lnTo>
                  <a:lnTo>
                    <a:pt x="60" y="2"/>
                  </a:lnTo>
                  <a:lnTo>
                    <a:pt x="50" y="0"/>
                  </a:lnTo>
                  <a:lnTo>
                    <a:pt x="40" y="0"/>
                  </a:lnTo>
                  <a:lnTo>
                    <a:pt x="32" y="2"/>
                  </a:lnTo>
                  <a:lnTo>
                    <a:pt x="32" y="2"/>
                  </a:lnTo>
                  <a:lnTo>
                    <a:pt x="22" y="6"/>
                  </a:lnTo>
                  <a:lnTo>
                    <a:pt x="16" y="12"/>
                  </a:lnTo>
                  <a:lnTo>
                    <a:pt x="8" y="18"/>
                  </a:lnTo>
                  <a:lnTo>
                    <a:pt x="4" y="26"/>
                  </a:lnTo>
                  <a:lnTo>
                    <a:pt x="0" y="34"/>
                  </a:lnTo>
                  <a:lnTo>
                    <a:pt x="0" y="44"/>
                  </a:lnTo>
                  <a:lnTo>
                    <a:pt x="0" y="54"/>
                  </a:lnTo>
                  <a:lnTo>
                    <a:pt x="2" y="62"/>
                  </a:lnTo>
                  <a:lnTo>
                    <a:pt x="2"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3" name="Freeform 56"/>
            <p:cNvSpPr>
              <a:spLocks/>
            </p:cNvSpPr>
            <p:nvPr userDrawn="1"/>
          </p:nvSpPr>
          <p:spPr bwMode="white">
            <a:xfrm>
              <a:off x="276" y="408"/>
              <a:ext cx="392" cy="208"/>
            </a:xfrm>
            <a:custGeom>
              <a:avLst/>
              <a:gdLst>
                <a:gd name="T0" fmla="*/ 186 w 392"/>
                <a:gd name="T1" fmla="*/ 190 h 208"/>
                <a:gd name="T2" fmla="*/ 202 w 392"/>
                <a:gd name="T3" fmla="*/ 188 h 208"/>
                <a:gd name="T4" fmla="*/ 236 w 392"/>
                <a:gd name="T5" fmla="*/ 174 h 208"/>
                <a:gd name="T6" fmla="*/ 270 w 392"/>
                <a:gd name="T7" fmla="*/ 146 h 208"/>
                <a:gd name="T8" fmla="*/ 316 w 392"/>
                <a:gd name="T9" fmla="*/ 94 h 208"/>
                <a:gd name="T10" fmla="*/ 366 w 392"/>
                <a:gd name="T11" fmla="*/ 36 h 208"/>
                <a:gd name="T12" fmla="*/ 382 w 392"/>
                <a:gd name="T13" fmla="*/ 26 h 208"/>
                <a:gd name="T14" fmla="*/ 388 w 392"/>
                <a:gd name="T15" fmla="*/ 30 h 208"/>
                <a:gd name="T16" fmla="*/ 390 w 392"/>
                <a:gd name="T17" fmla="*/ 38 h 208"/>
                <a:gd name="T18" fmla="*/ 392 w 392"/>
                <a:gd name="T19" fmla="*/ 64 h 208"/>
                <a:gd name="T20" fmla="*/ 384 w 392"/>
                <a:gd name="T21" fmla="*/ 92 h 208"/>
                <a:gd name="T22" fmla="*/ 370 w 392"/>
                <a:gd name="T23" fmla="*/ 122 h 208"/>
                <a:gd name="T24" fmla="*/ 346 w 392"/>
                <a:gd name="T25" fmla="*/ 150 h 208"/>
                <a:gd name="T26" fmla="*/ 318 w 392"/>
                <a:gd name="T27" fmla="*/ 176 h 208"/>
                <a:gd name="T28" fmla="*/ 280 w 392"/>
                <a:gd name="T29" fmla="*/ 196 h 208"/>
                <a:gd name="T30" fmla="*/ 236 w 392"/>
                <a:gd name="T31" fmla="*/ 206 h 208"/>
                <a:gd name="T32" fmla="*/ 184 w 392"/>
                <a:gd name="T33" fmla="*/ 208 h 208"/>
                <a:gd name="T34" fmla="*/ 158 w 392"/>
                <a:gd name="T35" fmla="*/ 204 h 208"/>
                <a:gd name="T36" fmla="*/ 110 w 392"/>
                <a:gd name="T37" fmla="*/ 184 h 208"/>
                <a:gd name="T38" fmla="*/ 72 w 392"/>
                <a:gd name="T39" fmla="*/ 154 h 208"/>
                <a:gd name="T40" fmla="*/ 40 w 392"/>
                <a:gd name="T41" fmla="*/ 118 h 208"/>
                <a:gd name="T42" fmla="*/ 16 w 392"/>
                <a:gd name="T43" fmla="*/ 78 h 208"/>
                <a:gd name="T44" fmla="*/ 4 w 392"/>
                <a:gd name="T45" fmla="*/ 44 h 208"/>
                <a:gd name="T46" fmla="*/ 0 w 392"/>
                <a:gd name="T47" fmla="*/ 16 h 208"/>
                <a:gd name="T48" fmla="*/ 6 w 392"/>
                <a:gd name="T49" fmla="*/ 4 h 208"/>
                <a:gd name="T50" fmla="*/ 12 w 392"/>
                <a:gd name="T51" fmla="*/ 0 h 208"/>
                <a:gd name="T52" fmla="*/ 16 w 392"/>
                <a:gd name="T53" fmla="*/ 2 h 208"/>
                <a:gd name="T54" fmla="*/ 34 w 392"/>
                <a:gd name="T55" fmla="*/ 10 h 208"/>
                <a:gd name="T56" fmla="*/ 52 w 392"/>
                <a:gd name="T57" fmla="*/ 32 h 208"/>
                <a:gd name="T58" fmla="*/ 88 w 392"/>
                <a:gd name="T59" fmla="*/ 94 h 208"/>
                <a:gd name="T60" fmla="*/ 120 w 392"/>
                <a:gd name="T61" fmla="*/ 144 h 208"/>
                <a:gd name="T62" fmla="*/ 144 w 392"/>
                <a:gd name="T63" fmla="*/ 170 h 208"/>
                <a:gd name="T64" fmla="*/ 172 w 392"/>
                <a:gd name="T65" fmla="*/ 186 h 208"/>
                <a:gd name="T66" fmla="*/ 186 w 392"/>
                <a:gd name="T67" fmla="*/ 19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2" h="208">
                  <a:moveTo>
                    <a:pt x="186" y="190"/>
                  </a:moveTo>
                  <a:lnTo>
                    <a:pt x="186" y="190"/>
                  </a:lnTo>
                  <a:lnTo>
                    <a:pt x="194" y="190"/>
                  </a:lnTo>
                  <a:lnTo>
                    <a:pt x="202" y="188"/>
                  </a:lnTo>
                  <a:lnTo>
                    <a:pt x="220" y="182"/>
                  </a:lnTo>
                  <a:lnTo>
                    <a:pt x="236" y="174"/>
                  </a:lnTo>
                  <a:lnTo>
                    <a:pt x="252" y="160"/>
                  </a:lnTo>
                  <a:lnTo>
                    <a:pt x="270" y="146"/>
                  </a:lnTo>
                  <a:lnTo>
                    <a:pt x="286" y="130"/>
                  </a:lnTo>
                  <a:lnTo>
                    <a:pt x="316" y="94"/>
                  </a:lnTo>
                  <a:lnTo>
                    <a:pt x="344" y="60"/>
                  </a:lnTo>
                  <a:lnTo>
                    <a:pt x="366" y="36"/>
                  </a:lnTo>
                  <a:lnTo>
                    <a:pt x="374" y="30"/>
                  </a:lnTo>
                  <a:lnTo>
                    <a:pt x="382" y="26"/>
                  </a:lnTo>
                  <a:lnTo>
                    <a:pt x="384" y="28"/>
                  </a:lnTo>
                  <a:lnTo>
                    <a:pt x="388" y="30"/>
                  </a:lnTo>
                  <a:lnTo>
                    <a:pt x="390" y="38"/>
                  </a:lnTo>
                  <a:lnTo>
                    <a:pt x="390" y="38"/>
                  </a:lnTo>
                  <a:lnTo>
                    <a:pt x="392" y="50"/>
                  </a:lnTo>
                  <a:lnTo>
                    <a:pt x="392" y="64"/>
                  </a:lnTo>
                  <a:lnTo>
                    <a:pt x="388" y="78"/>
                  </a:lnTo>
                  <a:lnTo>
                    <a:pt x="384" y="92"/>
                  </a:lnTo>
                  <a:lnTo>
                    <a:pt x="378" y="106"/>
                  </a:lnTo>
                  <a:lnTo>
                    <a:pt x="370" y="122"/>
                  </a:lnTo>
                  <a:lnTo>
                    <a:pt x="360" y="136"/>
                  </a:lnTo>
                  <a:lnTo>
                    <a:pt x="346" y="150"/>
                  </a:lnTo>
                  <a:lnTo>
                    <a:pt x="332" y="164"/>
                  </a:lnTo>
                  <a:lnTo>
                    <a:pt x="318" y="176"/>
                  </a:lnTo>
                  <a:lnTo>
                    <a:pt x="300" y="186"/>
                  </a:lnTo>
                  <a:lnTo>
                    <a:pt x="280" y="196"/>
                  </a:lnTo>
                  <a:lnTo>
                    <a:pt x="258" y="202"/>
                  </a:lnTo>
                  <a:lnTo>
                    <a:pt x="236" y="206"/>
                  </a:lnTo>
                  <a:lnTo>
                    <a:pt x="212" y="208"/>
                  </a:lnTo>
                  <a:lnTo>
                    <a:pt x="184" y="208"/>
                  </a:lnTo>
                  <a:lnTo>
                    <a:pt x="184" y="208"/>
                  </a:lnTo>
                  <a:lnTo>
                    <a:pt x="158" y="204"/>
                  </a:lnTo>
                  <a:lnTo>
                    <a:pt x="134" y="196"/>
                  </a:lnTo>
                  <a:lnTo>
                    <a:pt x="110" y="184"/>
                  </a:lnTo>
                  <a:lnTo>
                    <a:pt x="90" y="170"/>
                  </a:lnTo>
                  <a:lnTo>
                    <a:pt x="72" y="154"/>
                  </a:lnTo>
                  <a:lnTo>
                    <a:pt x="54" y="136"/>
                  </a:lnTo>
                  <a:lnTo>
                    <a:pt x="40" y="118"/>
                  </a:lnTo>
                  <a:lnTo>
                    <a:pt x="26" y="98"/>
                  </a:lnTo>
                  <a:lnTo>
                    <a:pt x="16" y="78"/>
                  </a:lnTo>
                  <a:lnTo>
                    <a:pt x="8" y="60"/>
                  </a:lnTo>
                  <a:lnTo>
                    <a:pt x="4" y="44"/>
                  </a:lnTo>
                  <a:lnTo>
                    <a:pt x="0" y="30"/>
                  </a:lnTo>
                  <a:lnTo>
                    <a:pt x="0" y="16"/>
                  </a:lnTo>
                  <a:lnTo>
                    <a:pt x="2" y="8"/>
                  </a:lnTo>
                  <a:lnTo>
                    <a:pt x="6" y="4"/>
                  </a:lnTo>
                  <a:lnTo>
                    <a:pt x="8" y="2"/>
                  </a:lnTo>
                  <a:lnTo>
                    <a:pt x="12" y="0"/>
                  </a:lnTo>
                  <a:lnTo>
                    <a:pt x="16" y="2"/>
                  </a:lnTo>
                  <a:lnTo>
                    <a:pt x="16" y="2"/>
                  </a:lnTo>
                  <a:lnTo>
                    <a:pt x="26" y="4"/>
                  </a:lnTo>
                  <a:lnTo>
                    <a:pt x="34" y="10"/>
                  </a:lnTo>
                  <a:lnTo>
                    <a:pt x="44" y="20"/>
                  </a:lnTo>
                  <a:lnTo>
                    <a:pt x="52" y="32"/>
                  </a:lnTo>
                  <a:lnTo>
                    <a:pt x="70" y="62"/>
                  </a:lnTo>
                  <a:lnTo>
                    <a:pt x="88" y="94"/>
                  </a:lnTo>
                  <a:lnTo>
                    <a:pt x="108" y="128"/>
                  </a:lnTo>
                  <a:lnTo>
                    <a:pt x="120" y="144"/>
                  </a:lnTo>
                  <a:lnTo>
                    <a:pt x="130" y="158"/>
                  </a:lnTo>
                  <a:lnTo>
                    <a:pt x="144" y="170"/>
                  </a:lnTo>
                  <a:lnTo>
                    <a:pt x="156" y="180"/>
                  </a:lnTo>
                  <a:lnTo>
                    <a:pt x="172" y="186"/>
                  </a:lnTo>
                  <a:lnTo>
                    <a:pt x="186" y="190"/>
                  </a:lnTo>
                  <a:lnTo>
                    <a:pt x="186"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4" name="Freeform 57"/>
            <p:cNvSpPr>
              <a:spLocks/>
            </p:cNvSpPr>
            <p:nvPr userDrawn="1"/>
          </p:nvSpPr>
          <p:spPr bwMode="white">
            <a:xfrm>
              <a:off x="414" y="510"/>
              <a:ext cx="96" cy="94"/>
            </a:xfrm>
            <a:custGeom>
              <a:avLst/>
              <a:gdLst>
                <a:gd name="T0" fmla="*/ 52 w 96"/>
                <a:gd name="T1" fmla="*/ 0 h 94"/>
                <a:gd name="T2" fmla="*/ 52 w 96"/>
                <a:gd name="T3" fmla="*/ 0 h 94"/>
                <a:gd name="T4" fmla="*/ 42 w 96"/>
                <a:gd name="T5" fmla="*/ 0 h 94"/>
                <a:gd name="T6" fmla="*/ 34 w 96"/>
                <a:gd name="T7" fmla="*/ 2 h 94"/>
                <a:gd name="T8" fmla="*/ 26 w 96"/>
                <a:gd name="T9" fmla="*/ 4 h 94"/>
                <a:gd name="T10" fmla="*/ 18 w 96"/>
                <a:gd name="T11" fmla="*/ 10 h 94"/>
                <a:gd name="T12" fmla="*/ 10 w 96"/>
                <a:gd name="T13" fmla="*/ 16 h 94"/>
                <a:gd name="T14" fmla="*/ 6 w 96"/>
                <a:gd name="T15" fmla="*/ 24 h 94"/>
                <a:gd name="T16" fmla="*/ 2 w 96"/>
                <a:gd name="T17" fmla="*/ 32 h 94"/>
                <a:gd name="T18" fmla="*/ 0 w 96"/>
                <a:gd name="T19" fmla="*/ 42 h 94"/>
                <a:gd name="T20" fmla="*/ 0 w 96"/>
                <a:gd name="T21" fmla="*/ 42 h 94"/>
                <a:gd name="T22" fmla="*/ 0 w 96"/>
                <a:gd name="T23" fmla="*/ 52 h 94"/>
                <a:gd name="T24" fmla="*/ 2 w 96"/>
                <a:gd name="T25" fmla="*/ 60 h 94"/>
                <a:gd name="T26" fmla="*/ 6 w 96"/>
                <a:gd name="T27" fmla="*/ 70 h 94"/>
                <a:gd name="T28" fmla="*/ 10 w 96"/>
                <a:gd name="T29" fmla="*/ 78 h 94"/>
                <a:gd name="T30" fmla="*/ 18 w 96"/>
                <a:gd name="T31" fmla="*/ 84 h 94"/>
                <a:gd name="T32" fmla="*/ 24 w 96"/>
                <a:gd name="T33" fmla="*/ 88 h 94"/>
                <a:gd name="T34" fmla="*/ 34 w 96"/>
                <a:gd name="T35" fmla="*/ 92 h 94"/>
                <a:gd name="T36" fmla="*/ 42 w 96"/>
                <a:gd name="T37" fmla="*/ 94 h 94"/>
                <a:gd name="T38" fmla="*/ 42 w 96"/>
                <a:gd name="T39" fmla="*/ 94 h 94"/>
                <a:gd name="T40" fmla="*/ 52 w 96"/>
                <a:gd name="T41" fmla="*/ 94 h 94"/>
                <a:gd name="T42" fmla="*/ 62 w 96"/>
                <a:gd name="T43" fmla="*/ 92 h 94"/>
                <a:gd name="T44" fmla="*/ 70 w 96"/>
                <a:gd name="T45" fmla="*/ 88 h 94"/>
                <a:gd name="T46" fmla="*/ 78 w 96"/>
                <a:gd name="T47" fmla="*/ 84 h 94"/>
                <a:gd name="T48" fmla="*/ 84 w 96"/>
                <a:gd name="T49" fmla="*/ 78 h 94"/>
                <a:gd name="T50" fmla="*/ 90 w 96"/>
                <a:gd name="T51" fmla="*/ 70 h 94"/>
                <a:gd name="T52" fmla="*/ 94 w 96"/>
                <a:gd name="T53" fmla="*/ 60 h 94"/>
                <a:gd name="T54" fmla="*/ 96 w 96"/>
                <a:gd name="T55" fmla="*/ 52 h 94"/>
                <a:gd name="T56" fmla="*/ 96 w 96"/>
                <a:gd name="T57" fmla="*/ 52 h 94"/>
                <a:gd name="T58" fmla="*/ 96 w 96"/>
                <a:gd name="T59" fmla="*/ 42 h 94"/>
                <a:gd name="T60" fmla="*/ 94 w 96"/>
                <a:gd name="T61" fmla="*/ 32 h 94"/>
                <a:gd name="T62" fmla="*/ 90 w 96"/>
                <a:gd name="T63" fmla="*/ 24 h 94"/>
                <a:gd name="T64" fmla="*/ 84 w 96"/>
                <a:gd name="T65" fmla="*/ 16 h 94"/>
                <a:gd name="T66" fmla="*/ 78 w 96"/>
                <a:gd name="T67" fmla="*/ 10 h 94"/>
                <a:gd name="T68" fmla="*/ 70 w 96"/>
                <a:gd name="T69" fmla="*/ 4 h 94"/>
                <a:gd name="T70" fmla="*/ 62 w 96"/>
                <a:gd name="T71" fmla="*/ 2 h 94"/>
                <a:gd name="T72" fmla="*/ 52 w 96"/>
                <a:gd name="T73" fmla="*/ 0 h 94"/>
                <a:gd name="T74" fmla="*/ 52 w 96"/>
                <a:gd name="T7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4">
                  <a:moveTo>
                    <a:pt x="52" y="0"/>
                  </a:moveTo>
                  <a:lnTo>
                    <a:pt x="52" y="0"/>
                  </a:lnTo>
                  <a:lnTo>
                    <a:pt x="42" y="0"/>
                  </a:lnTo>
                  <a:lnTo>
                    <a:pt x="34" y="2"/>
                  </a:lnTo>
                  <a:lnTo>
                    <a:pt x="26" y="4"/>
                  </a:lnTo>
                  <a:lnTo>
                    <a:pt x="18" y="10"/>
                  </a:lnTo>
                  <a:lnTo>
                    <a:pt x="10" y="16"/>
                  </a:lnTo>
                  <a:lnTo>
                    <a:pt x="6" y="24"/>
                  </a:lnTo>
                  <a:lnTo>
                    <a:pt x="2" y="32"/>
                  </a:lnTo>
                  <a:lnTo>
                    <a:pt x="0" y="42"/>
                  </a:lnTo>
                  <a:lnTo>
                    <a:pt x="0" y="42"/>
                  </a:lnTo>
                  <a:lnTo>
                    <a:pt x="0" y="52"/>
                  </a:lnTo>
                  <a:lnTo>
                    <a:pt x="2" y="60"/>
                  </a:lnTo>
                  <a:lnTo>
                    <a:pt x="6" y="70"/>
                  </a:lnTo>
                  <a:lnTo>
                    <a:pt x="10" y="78"/>
                  </a:lnTo>
                  <a:lnTo>
                    <a:pt x="18" y="84"/>
                  </a:lnTo>
                  <a:lnTo>
                    <a:pt x="24" y="88"/>
                  </a:lnTo>
                  <a:lnTo>
                    <a:pt x="34" y="92"/>
                  </a:lnTo>
                  <a:lnTo>
                    <a:pt x="42" y="94"/>
                  </a:lnTo>
                  <a:lnTo>
                    <a:pt x="42" y="94"/>
                  </a:lnTo>
                  <a:lnTo>
                    <a:pt x="52" y="94"/>
                  </a:lnTo>
                  <a:lnTo>
                    <a:pt x="62" y="92"/>
                  </a:lnTo>
                  <a:lnTo>
                    <a:pt x="70" y="88"/>
                  </a:lnTo>
                  <a:lnTo>
                    <a:pt x="78" y="84"/>
                  </a:lnTo>
                  <a:lnTo>
                    <a:pt x="84" y="78"/>
                  </a:lnTo>
                  <a:lnTo>
                    <a:pt x="90" y="70"/>
                  </a:lnTo>
                  <a:lnTo>
                    <a:pt x="94" y="60"/>
                  </a:lnTo>
                  <a:lnTo>
                    <a:pt x="96" y="52"/>
                  </a:lnTo>
                  <a:lnTo>
                    <a:pt x="96" y="52"/>
                  </a:lnTo>
                  <a:lnTo>
                    <a:pt x="96" y="42"/>
                  </a:lnTo>
                  <a:lnTo>
                    <a:pt x="94" y="32"/>
                  </a:lnTo>
                  <a:lnTo>
                    <a:pt x="90" y="24"/>
                  </a:lnTo>
                  <a:lnTo>
                    <a:pt x="84" y="16"/>
                  </a:lnTo>
                  <a:lnTo>
                    <a:pt x="78" y="10"/>
                  </a:lnTo>
                  <a:lnTo>
                    <a:pt x="70" y="4"/>
                  </a:lnTo>
                  <a:lnTo>
                    <a:pt x="62" y="2"/>
                  </a:lnTo>
                  <a:lnTo>
                    <a:pt x="52" y="0"/>
                  </a:lnTo>
                  <a:lnTo>
                    <a:pt x="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5" name="Freeform 58"/>
            <p:cNvSpPr>
              <a:spLocks/>
            </p:cNvSpPr>
            <p:nvPr userDrawn="1"/>
          </p:nvSpPr>
          <p:spPr bwMode="white">
            <a:xfrm>
              <a:off x="290" y="144"/>
              <a:ext cx="292" cy="328"/>
            </a:xfrm>
            <a:custGeom>
              <a:avLst/>
              <a:gdLst>
                <a:gd name="T0" fmla="*/ 290 w 292"/>
                <a:gd name="T1" fmla="*/ 24 h 328"/>
                <a:gd name="T2" fmla="*/ 292 w 292"/>
                <a:gd name="T3" fmla="*/ 36 h 328"/>
                <a:gd name="T4" fmla="*/ 282 w 292"/>
                <a:gd name="T5" fmla="*/ 42 h 328"/>
                <a:gd name="T6" fmla="*/ 240 w 292"/>
                <a:gd name="T7" fmla="*/ 44 h 328"/>
                <a:gd name="T8" fmla="*/ 154 w 292"/>
                <a:gd name="T9" fmla="*/ 46 h 328"/>
                <a:gd name="T10" fmla="*/ 112 w 292"/>
                <a:gd name="T11" fmla="*/ 50 h 328"/>
                <a:gd name="T12" fmla="*/ 76 w 292"/>
                <a:gd name="T13" fmla="*/ 60 h 328"/>
                <a:gd name="T14" fmla="*/ 50 w 292"/>
                <a:gd name="T15" fmla="*/ 82 h 328"/>
                <a:gd name="T16" fmla="*/ 42 w 292"/>
                <a:gd name="T17" fmla="*/ 96 h 328"/>
                <a:gd name="T18" fmla="*/ 36 w 292"/>
                <a:gd name="T19" fmla="*/ 130 h 328"/>
                <a:gd name="T20" fmla="*/ 42 w 292"/>
                <a:gd name="T21" fmla="*/ 168 h 328"/>
                <a:gd name="T22" fmla="*/ 60 w 292"/>
                <a:gd name="T23" fmla="*/ 228 h 328"/>
                <a:gd name="T24" fmla="*/ 82 w 292"/>
                <a:gd name="T25" fmla="*/ 296 h 328"/>
                <a:gd name="T26" fmla="*/ 82 w 292"/>
                <a:gd name="T27" fmla="*/ 318 h 328"/>
                <a:gd name="T28" fmla="*/ 74 w 292"/>
                <a:gd name="T29" fmla="*/ 328 h 328"/>
                <a:gd name="T30" fmla="*/ 68 w 292"/>
                <a:gd name="T31" fmla="*/ 328 h 328"/>
                <a:gd name="T32" fmla="*/ 48 w 292"/>
                <a:gd name="T33" fmla="*/ 322 h 328"/>
                <a:gd name="T34" fmla="*/ 30 w 292"/>
                <a:gd name="T35" fmla="*/ 302 h 328"/>
                <a:gd name="T36" fmla="*/ 14 w 292"/>
                <a:gd name="T37" fmla="*/ 268 h 328"/>
                <a:gd name="T38" fmla="*/ 4 w 292"/>
                <a:gd name="T39" fmla="*/ 230 h 328"/>
                <a:gd name="T40" fmla="*/ 0 w 292"/>
                <a:gd name="T41" fmla="*/ 186 h 328"/>
                <a:gd name="T42" fmla="*/ 2 w 292"/>
                <a:gd name="T43" fmla="*/ 142 h 328"/>
                <a:gd name="T44" fmla="*/ 14 w 292"/>
                <a:gd name="T45" fmla="*/ 102 h 328"/>
                <a:gd name="T46" fmla="*/ 36 w 292"/>
                <a:gd name="T47" fmla="*/ 70 h 328"/>
                <a:gd name="T48" fmla="*/ 50 w 292"/>
                <a:gd name="T49" fmla="*/ 58 h 328"/>
                <a:gd name="T50" fmla="*/ 84 w 292"/>
                <a:gd name="T51" fmla="*/ 36 h 328"/>
                <a:gd name="T52" fmla="*/ 122 w 292"/>
                <a:gd name="T53" fmla="*/ 20 h 328"/>
                <a:gd name="T54" fmla="*/ 162 w 292"/>
                <a:gd name="T55" fmla="*/ 8 h 328"/>
                <a:gd name="T56" fmla="*/ 200 w 292"/>
                <a:gd name="T57" fmla="*/ 2 h 328"/>
                <a:gd name="T58" fmla="*/ 234 w 292"/>
                <a:gd name="T59" fmla="*/ 0 h 328"/>
                <a:gd name="T60" fmla="*/ 264 w 292"/>
                <a:gd name="T61" fmla="*/ 6 h 328"/>
                <a:gd name="T62" fmla="*/ 284 w 292"/>
                <a:gd name="T63" fmla="*/ 16 h 328"/>
                <a:gd name="T64" fmla="*/ 290 w 292"/>
                <a:gd name="T65" fmla="*/ 2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328">
                  <a:moveTo>
                    <a:pt x="290" y="24"/>
                  </a:moveTo>
                  <a:lnTo>
                    <a:pt x="290" y="24"/>
                  </a:lnTo>
                  <a:lnTo>
                    <a:pt x="292" y="32"/>
                  </a:lnTo>
                  <a:lnTo>
                    <a:pt x="292" y="36"/>
                  </a:lnTo>
                  <a:lnTo>
                    <a:pt x="290" y="38"/>
                  </a:lnTo>
                  <a:lnTo>
                    <a:pt x="282" y="42"/>
                  </a:lnTo>
                  <a:lnTo>
                    <a:pt x="272" y="44"/>
                  </a:lnTo>
                  <a:lnTo>
                    <a:pt x="240" y="44"/>
                  </a:lnTo>
                  <a:lnTo>
                    <a:pt x="198" y="44"/>
                  </a:lnTo>
                  <a:lnTo>
                    <a:pt x="154" y="46"/>
                  </a:lnTo>
                  <a:lnTo>
                    <a:pt x="134" y="46"/>
                  </a:lnTo>
                  <a:lnTo>
                    <a:pt x="112" y="50"/>
                  </a:lnTo>
                  <a:lnTo>
                    <a:pt x="92" y="54"/>
                  </a:lnTo>
                  <a:lnTo>
                    <a:pt x="76" y="60"/>
                  </a:lnTo>
                  <a:lnTo>
                    <a:pt x="60" y="70"/>
                  </a:lnTo>
                  <a:lnTo>
                    <a:pt x="50" y="82"/>
                  </a:lnTo>
                  <a:lnTo>
                    <a:pt x="50" y="82"/>
                  </a:lnTo>
                  <a:lnTo>
                    <a:pt x="42" y="96"/>
                  </a:lnTo>
                  <a:lnTo>
                    <a:pt x="38" y="112"/>
                  </a:lnTo>
                  <a:lnTo>
                    <a:pt x="36" y="130"/>
                  </a:lnTo>
                  <a:lnTo>
                    <a:pt x="38" y="148"/>
                  </a:lnTo>
                  <a:lnTo>
                    <a:pt x="42" y="168"/>
                  </a:lnTo>
                  <a:lnTo>
                    <a:pt x="48" y="188"/>
                  </a:lnTo>
                  <a:lnTo>
                    <a:pt x="60" y="228"/>
                  </a:lnTo>
                  <a:lnTo>
                    <a:pt x="72" y="266"/>
                  </a:lnTo>
                  <a:lnTo>
                    <a:pt x="82" y="296"/>
                  </a:lnTo>
                  <a:lnTo>
                    <a:pt x="82" y="310"/>
                  </a:lnTo>
                  <a:lnTo>
                    <a:pt x="82" y="318"/>
                  </a:lnTo>
                  <a:lnTo>
                    <a:pt x="76" y="326"/>
                  </a:lnTo>
                  <a:lnTo>
                    <a:pt x="74" y="328"/>
                  </a:lnTo>
                  <a:lnTo>
                    <a:pt x="68" y="328"/>
                  </a:lnTo>
                  <a:lnTo>
                    <a:pt x="68" y="328"/>
                  </a:lnTo>
                  <a:lnTo>
                    <a:pt x="58" y="328"/>
                  </a:lnTo>
                  <a:lnTo>
                    <a:pt x="48" y="322"/>
                  </a:lnTo>
                  <a:lnTo>
                    <a:pt x="38" y="314"/>
                  </a:lnTo>
                  <a:lnTo>
                    <a:pt x="30" y="302"/>
                  </a:lnTo>
                  <a:lnTo>
                    <a:pt x="22" y="286"/>
                  </a:lnTo>
                  <a:lnTo>
                    <a:pt x="14" y="268"/>
                  </a:lnTo>
                  <a:lnTo>
                    <a:pt x="8" y="250"/>
                  </a:lnTo>
                  <a:lnTo>
                    <a:pt x="4" y="230"/>
                  </a:lnTo>
                  <a:lnTo>
                    <a:pt x="0" y="208"/>
                  </a:lnTo>
                  <a:lnTo>
                    <a:pt x="0" y="186"/>
                  </a:lnTo>
                  <a:lnTo>
                    <a:pt x="0" y="164"/>
                  </a:lnTo>
                  <a:lnTo>
                    <a:pt x="2" y="142"/>
                  </a:lnTo>
                  <a:lnTo>
                    <a:pt x="6" y="122"/>
                  </a:lnTo>
                  <a:lnTo>
                    <a:pt x="14" y="102"/>
                  </a:lnTo>
                  <a:lnTo>
                    <a:pt x="22" y="86"/>
                  </a:lnTo>
                  <a:lnTo>
                    <a:pt x="36" y="70"/>
                  </a:lnTo>
                  <a:lnTo>
                    <a:pt x="36" y="70"/>
                  </a:lnTo>
                  <a:lnTo>
                    <a:pt x="50" y="58"/>
                  </a:lnTo>
                  <a:lnTo>
                    <a:pt x="66" y="46"/>
                  </a:lnTo>
                  <a:lnTo>
                    <a:pt x="84" y="36"/>
                  </a:lnTo>
                  <a:lnTo>
                    <a:pt x="102" y="26"/>
                  </a:lnTo>
                  <a:lnTo>
                    <a:pt x="122" y="20"/>
                  </a:lnTo>
                  <a:lnTo>
                    <a:pt x="142" y="12"/>
                  </a:lnTo>
                  <a:lnTo>
                    <a:pt x="162" y="8"/>
                  </a:lnTo>
                  <a:lnTo>
                    <a:pt x="180" y="4"/>
                  </a:lnTo>
                  <a:lnTo>
                    <a:pt x="200" y="2"/>
                  </a:lnTo>
                  <a:lnTo>
                    <a:pt x="218" y="0"/>
                  </a:lnTo>
                  <a:lnTo>
                    <a:pt x="234" y="0"/>
                  </a:lnTo>
                  <a:lnTo>
                    <a:pt x="250" y="2"/>
                  </a:lnTo>
                  <a:lnTo>
                    <a:pt x="264" y="6"/>
                  </a:lnTo>
                  <a:lnTo>
                    <a:pt x="276" y="10"/>
                  </a:lnTo>
                  <a:lnTo>
                    <a:pt x="284" y="16"/>
                  </a:lnTo>
                  <a:lnTo>
                    <a:pt x="290" y="24"/>
                  </a:lnTo>
                  <a:lnTo>
                    <a:pt x="29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6" name="Freeform 59"/>
            <p:cNvSpPr>
              <a:spLocks/>
            </p:cNvSpPr>
            <p:nvPr userDrawn="1"/>
          </p:nvSpPr>
          <p:spPr bwMode="white">
            <a:xfrm>
              <a:off x="322" y="202"/>
              <a:ext cx="106" cy="106"/>
            </a:xfrm>
            <a:custGeom>
              <a:avLst/>
              <a:gdLst>
                <a:gd name="T0" fmla="*/ 10 w 106"/>
                <a:gd name="T1" fmla="*/ 22 h 106"/>
                <a:gd name="T2" fmla="*/ 10 w 106"/>
                <a:gd name="T3" fmla="*/ 22 h 106"/>
                <a:gd name="T4" fmla="*/ 4 w 106"/>
                <a:gd name="T5" fmla="*/ 32 h 106"/>
                <a:gd name="T6" fmla="*/ 2 w 106"/>
                <a:gd name="T7" fmla="*/ 42 h 106"/>
                <a:gd name="T8" fmla="*/ 0 w 106"/>
                <a:gd name="T9" fmla="*/ 52 h 106"/>
                <a:gd name="T10" fmla="*/ 0 w 106"/>
                <a:gd name="T11" fmla="*/ 62 h 106"/>
                <a:gd name="T12" fmla="*/ 4 w 106"/>
                <a:gd name="T13" fmla="*/ 72 h 106"/>
                <a:gd name="T14" fmla="*/ 8 w 106"/>
                <a:gd name="T15" fmla="*/ 80 h 106"/>
                <a:gd name="T16" fmla="*/ 14 w 106"/>
                <a:gd name="T17" fmla="*/ 90 h 106"/>
                <a:gd name="T18" fmla="*/ 22 w 106"/>
                <a:gd name="T19" fmla="*/ 96 h 106"/>
                <a:gd name="T20" fmla="*/ 22 w 106"/>
                <a:gd name="T21" fmla="*/ 96 h 106"/>
                <a:gd name="T22" fmla="*/ 30 w 106"/>
                <a:gd name="T23" fmla="*/ 102 h 106"/>
                <a:gd name="T24" fmla="*/ 40 w 106"/>
                <a:gd name="T25" fmla="*/ 106 h 106"/>
                <a:gd name="T26" fmla="*/ 50 w 106"/>
                <a:gd name="T27" fmla="*/ 106 h 106"/>
                <a:gd name="T28" fmla="*/ 62 w 106"/>
                <a:gd name="T29" fmla="*/ 106 h 106"/>
                <a:gd name="T30" fmla="*/ 70 w 106"/>
                <a:gd name="T31" fmla="*/ 104 h 106"/>
                <a:gd name="T32" fmla="*/ 80 w 106"/>
                <a:gd name="T33" fmla="*/ 100 h 106"/>
                <a:gd name="T34" fmla="*/ 88 w 106"/>
                <a:gd name="T35" fmla="*/ 94 h 106"/>
                <a:gd name="T36" fmla="*/ 96 w 106"/>
                <a:gd name="T37" fmla="*/ 86 h 106"/>
                <a:gd name="T38" fmla="*/ 96 w 106"/>
                <a:gd name="T39" fmla="*/ 86 h 106"/>
                <a:gd name="T40" fmla="*/ 102 w 106"/>
                <a:gd name="T41" fmla="*/ 76 h 106"/>
                <a:gd name="T42" fmla="*/ 104 w 106"/>
                <a:gd name="T43" fmla="*/ 66 h 106"/>
                <a:gd name="T44" fmla="*/ 106 w 106"/>
                <a:gd name="T45" fmla="*/ 56 h 106"/>
                <a:gd name="T46" fmla="*/ 106 w 106"/>
                <a:gd name="T47" fmla="*/ 46 h 106"/>
                <a:gd name="T48" fmla="*/ 102 w 106"/>
                <a:gd name="T49" fmla="*/ 36 h 106"/>
                <a:gd name="T50" fmla="*/ 98 w 106"/>
                <a:gd name="T51" fmla="*/ 26 h 106"/>
                <a:gd name="T52" fmla="*/ 92 w 106"/>
                <a:gd name="T53" fmla="*/ 18 h 106"/>
                <a:gd name="T54" fmla="*/ 84 w 106"/>
                <a:gd name="T55" fmla="*/ 10 h 106"/>
                <a:gd name="T56" fmla="*/ 84 w 106"/>
                <a:gd name="T57" fmla="*/ 10 h 106"/>
                <a:gd name="T58" fmla="*/ 76 w 106"/>
                <a:gd name="T59" fmla="*/ 6 h 106"/>
                <a:gd name="T60" fmla="*/ 66 w 106"/>
                <a:gd name="T61" fmla="*/ 2 h 106"/>
                <a:gd name="T62" fmla="*/ 56 w 106"/>
                <a:gd name="T63" fmla="*/ 0 h 106"/>
                <a:gd name="T64" fmla="*/ 44 w 106"/>
                <a:gd name="T65" fmla="*/ 2 h 106"/>
                <a:gd name="T66" fmla="*/ 36 w 106"/>
                <a:gd name="T67" fmla="*/ 4 h 106"/>
                <a:gd name="T68" fmla="*/ 26 w 106"/>
                <a:gd name="T69" fmla="*/ 8 h 106"/>
                <a:gd name="T70" fmla="*/ 18 w 106"/>
                <a:gd name="T71" fmla="*/ 14 h 106"/>
                <a:gd name="T72" fmla="*/ 10 w 106"/>
                <a:gd name="T73" fmla="*/ 22 h 106"/>
                <a:gd name="T74" fmla="*/ 10 w 106"/>
                <a:gd name="T75" fmla="*/ 2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6">
                  <a:moveTo>
                    <a:pt x="10" y="22"/>
                  </a:moveTo>
                  <a:lnTo>
                    <a:pt x="10" y="22"/>
                  </a:lnTo>
                  <a:lnTo>
                    <a:pt x="4" y="32"/>
                  </a:lnTo>
                  <a:lnTo>
                    <a:pt x="2" y="42"/>
                  </a:lnTo>
                  <a:lnTo>
                    <a:pt x="0" y="52"/>
                  </a:lnTo>
                  <a:lnTo>
                    <a:pt x="0" y="62"/>
                  </a:lnTo>
                  <a:lnTo>
                    <a:pt x="4" y="72"/>
                  </a:lnTo>
                  <a:lnTo>
                    <a:pt x="8" y="80"/>
                  </a:lnTo>
                  <a:lnTo>
                    <a:pt x="14" y="90"/>
                  </a:lnTo>
                  <a:lnTo>
                    <a:pt x="22" y="96"/>
                  </a:lnTo>
                  <a:lnTo>
                    <a:pt x="22" y="96"/>
                  </a:lnTo>
                  <a:lnTo>
                    <a:pt x="30" y="102"/>
                  </a:lnTo>
                  <a:lnTo>
                    <a:pt x="40" y="106"/>
                  </a:lnTo>
                  <a:lnTo>
                    <a:pt x="50" y="106"/>
                  </a:lnTo>
                  <a:lnTo>
                    <a:pt x="62" y="106"/>
                  </a:lnTo>
                  <a:lnTo>
                    <a:pt x="70" y="104"/>
                  </a:lnTo>
                  <a:lnTo>
                    <a:pt x="80" y="100"/>
                  </a:lnTo>
                  <a:lnTo>
                    <a:pt x="88" y="94"/>
                  </a:lnTo>
                  <a:lnTo>
                    <a:pt x="96" y="86"/>
                  </a:lnTo>
                  <a:lnTo>
                    <a:pt x="96" y="86"/>
                  </a:lnTo>
                  <a:lnTo>
                    <a:pt x="102" y="76"/>
                  </a:lnTo>
                  <a:lnTo>
                    <a:pt x="104" y="66"/>
                  </a:lnTo>
                  <a:lnTo>
                    <a:pt x="106" y="56"/>
                  </a:lnTo>
                  <a:lnTo>
                    <a:pt x="106" y="46"/>
                  </a:lnTo>
                  <a:lnTo>
                    <a:pt x="102" y="36"/>
                  </a:lnTo>
                  <a:lnTo>
                    <a:pt x="98" y="26"/>
                  </a:lnTo>
                  <a:lnTo>
                    <a:pt x="92" y="18"/>
                  </a:lnTo>
                  <a:lnTo>
                    <a:pt x="84" y="10"/>
                  </a:lnTo>
                  <a:lnTo>
                    <a:pt x="84" y="10"/>
                  </a:lnTo>
                  <a:lnTo>
                    <a:pt x="76" y="6"/>
                  </a:lnTo>
                  <a:lnTo>
                    <a:pt x="66" y="2"/>
                  </a:lnTo>
                  <a:lnTo>
                    <a:pt x="56" y="0"/>
                  </a:lnTo>
                  <a:lnTo>
                    <a:pt x="44" y="2"/>
                  </a:lnTo>
                  <a:lnTo>
                    <a:pt x="36" y="4"/>
                  </a:lnTo>
                  <a:lnTo>
                    <a:pt x="26" y="8"/>
                  </a:lnTo>
                  <a:lnTo>
                    <a:pt x="18" y="14"/>
                  </a:lnTo>
                  <a:lnTo>
                    <a:pt x="10" y="22"/>
                  </a:lnTo>
                  <a:lnTo>
                    <a:pt x="1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87" name="Freeform 60"/>
            <p:cNvSpPr>
              <a:spLocks/>
            </p:cNvSpPr>
            <p:nvPr userDrawn="1"/>
          </p:nvSpPr>
          <p:spPr bwMode="white">
            <a:xfrm>
              <a:off x="1558" y="480"/>
              <a:ext cx="118" cy="118"/>
            </a:xfrm>
            <a:custGeom>
              <a:avLst/>
              <a:gdLst>
                <a:gd name="T0" fmla="*/ 4 w 118"/>
                <a:gd name="T1" fmla="*/ 78 h 118"/>
                <a:gd name="T2" fmla="*/ 4 w 118"/>
                <a:gd name="T3" fmla="*/ 78 h 118"/>
                <a:gd name="T4" fmla="*/ 8 w 118"/>
                <a:gd name="T5" fmla="*/ 88 h 118"/>
                <a:gd name="T6" fmla="*/ 14 w 118"/>
                <a:gd name="T7" fmla="*/ 98 h 118"/>
                <a:gd name="T8" fmla="*/ 24 w 118"/>
                <a:gd name="T9" fmla="*/ 106 h 118"/>
                <a:gd name="T10" fmla="*/ 32 w 118"/>
                <a:gd name="T11" fmla="*/ 112 h 118"/>
                <a:gd name="T12" fmla="*/ 44 w 118"/>
                <a:gd name="T13" fmla="*/ 116 h 118"/>
                <a:gd name="T14" fmla="*/ 54 w 118"/>
                <a:gd name="T15" fmla="*/ 118 h 118"/>
                <a:gd name="T16" fmla="*/ 66 w 118"/>
                <a:gd name="T17" fmla="*/ 118 h 118"/>
                <a:gd name="T18" fmla="*/ 78 w 118"/>
                <a:gd name="T19" fmla="*/ 116 h 118"/>
                <a:gd name="T20" fmla="*/ 78 w 118"/>
                <a:gd name="T21" fmla="*/ 116 h 118"/>
                <a:gd name="T22" fmla="*/ 88 w 118"/>
                <a:gd name="T23" fmla="*/ 110 h 118"/>
                <a:gd name="T24" fmla="*/ 98 w 118"/>
                <a:gd name="T25" fmla="*/ 104 h 118"/>
                <a:gd name="T26" fmla="*/ 106 w 118"/>
                <a:gd name="T27" fmla="*/ 96 h 118"/>
                <a:gd name="T28" fmla="*/ 112 w 118"/>
                <a:gd name="T29" fmla="*/ 86 h 118"/>
                <a:gd name="T30" fmla="*/ 116 w 118"/>
                <a:gd name="T31" fmla="*/ 76 h 118"/>
                <a:gd name="T32" fmla="*/ 118 w 118"/>
                <a:gd name="T33" fmla="*/ 64 h 118"/>
                <a:gd name="T34" fmla="*/ 118 w 118"/>
                <a:gd name="T35" fmla="*/ 52 h 118"/>
                <a:gd name="T36" fmla="*/ 116 w 118"/>
                <a:gd name="T37" fmla="*/ 40 h 118"/>
                <a:gd name="T38" fmla="*/ 116 w 118"/>
                <a:gd name="T39" fmla="*/ 40 h 118"/>
                <a:gd name="T40" fmla="*/ 110 w 118"/>
                <a:gd name="T41" fmla="*/ 30 h 118"/>
                <a:gd name="T42" fmla="*/ 104 w 118"/>
                <a:gd name="T43" fmla="*/ 20 h 118"/>
                <a:gd name="T44" fmla="*/ 96 w 118"/>
                <a:gd name="T45" fmla="*/ 12 h 118"/>
                <a:gd name="T46" fmla="*/ 86 w 118"/>
                <a:gd name="T47" fmla="*/ 6 h 118"/>
                <a:gd name="T48" fmla="*/ 76 w 118"/>
                <a:gd name="T49" fmla="*/ 2 h 118"/>
                <a:gd name="T50" fmla="*/ 64 w 118"/>
                <a:gd name="T51" fmla="*/ 0 h 118"/>
                <a:gd name="T52" fmla="*/ 52 w 118"/>
                <a:gd name="T53" fmla="*/ 0 h 118"/>
                <a:gd name="T54" fmla="*/ 40 w 118"/>
                <a:gd name="T55" fmla="*/ 2 h 118"/>
                <a:gd name="T56" fmla="*/ 40 w 118"/>
                <a:gd name="T57" fmla="*/ 2 h 118"/>
                <a:gd name="T58" fmla="*/ 30 w 118"/>
                <a:gd name="T59" fmla="*/ 8 h 118"/>
                <a:gd name="T60" fmla="*/ 20 w 118"/>
                <a:gd name="T61" fmla="*/ 14 h 118"/>
                <a:gd name="T62" fmla="*/ 12 w 118"/>
                <a:gd name="T63" fmla="*/ 22 h 118"/>
                <a:gd name="T64" fmla="*/ 6 w 118"/>
                <a:gd name="T65" fmla="*/ 32 h 118"/>
                <a:gd name="T66" fmla="*/ 2 w 118"/>
                <a:gd name="T67" fmla="*/ 44 h 118"/>
                <a:gd name="T68" fmla="*/ 0 w 118"/>
                <a:gd name="T69" fmla="*/ 54 h 118"/>
                <a:gd name="T70" fmla="*/ 0 w 118"/>
                <a:gd name="T71" fmla="*/ 66 h 118"/>
                <a:gd name="T72" fmla="*/ 4 w 118"/>
                <a:gd name="T73" fmla="*/ 78 h 118"/>
                <a:gd name="T74" fmla="*/ 4 w 118"/>
                <a:gd name="T75"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4" y="78"/>
                  </a:moveTo>
                  <a:lnTo>
                    <a:pt x="4" y="78"/>
                  </a:lnTo>
                  <a:lnTo>
                    <a:pt x="8" y="88"/>
                  </a:lnTo>
                  <a:lnTo>
                    <a:pt x="14" y="98"/>
                  </a:lnTo>
                  <a:lnTo>
                    <a:pt x="24" y="106"/>
                  </a:lnTo>
                  <a:lnTo>
                    <a:pt x="32" y="112"/>
                  </a:lnTo>
                  <a:lnTo>
                    <a:pt x="44" y="116"/>
                  </a:lnTo>
                  <a:lnTo>
                    <a:pt x="54" y="118"/>
                  </a:lnTo>
                  <a:lnTo>
                    <a:pt x="66" y="118"/>
                  </a:lnTo>
                  <a:lnTo>
                    <a:pt x="78" y="116"/>
                  </a:lnTo>
                  <a:lnTo>
                    <a:pt x="78" y="116"/>
                  </a:lnTo>
                  <a:lnTo>
                    <a:pt x="88" y="110"/>
                  </a:lnTo>
                  <a:lnTo>
                    <a:pt x="98" y="104"/>
                  </a:lnTo>
                  <a:lnTo>
                    <a:pt x="106" y="96"/>
                  </a:lnTo>
                  <a:lnTo>
                    <a:pt x="112" y="86"/>
                  </a:lnTo>
                  <a:lnTo>
                    <a:pt x="116" y="76"/>
                  </a:lnTo>
                  <a:lnTo>
                    <a:pt x="118" y="64"/>
                  </a:lnTo>
                  <a:lnTo>
                    <a:pt x="118" y="52"/>
                  </a:lnTo>
                  <a:lnTo>
                    <a:pt x="116" y="40"/>
                  </a:lnTo>
                  <a:lnTo>
                    <a:pt x="116" y="40"/>
                  </a:lnTo>
                  <a:lnTo>
                    <a:pt x="110" y="30"/>
                  </a:lnTo>
                  <a:lnTo>
                    <a:pt x="104" y="20"/>
                  </a:lnTo>
                  <a:lnTo>
                    <a:pt x="96" y="12"/>
                  </a:lnTo>
                  <a:lnTo>
                    <a:pt x="86" y="6"/>
                  </a:lnTo>
                  <a:lnTo>
                    <a:pt x="76" y="2"/>
                  </a:lnTo>
                  <a:lnTo>
                    <a:pt x="64" y="0"/>
                  </a:lnTo>
                  <a:lnTo>
                    <a:pt x="52" y="0"/>
                  </a:lnTo>
                  <a:lnTo>
                    <a:pt x="40" y="2"/>
                  </a:lnTo>
                  <a:lnTo>
                    <a:pt x="40" y="2"/>
                  </a:lnTo>
                  <a:lnTo>
                    <a:pt x="30" y="8"/>
                  </a:lnTo>
                  <a:lnTo>
                    <a:pt x="20" y="14"/>
                  </a:lnTo>
                  <a:lnTo>
                    <a:pt x="12" y="22"/>
                  </a:lnTo>
                  <a:lnTo>
                    <a:pt x="6" y="32"/>
                  </a:lnTo>
                  <a:lnTo>
                    <a:pt x="2" y="44"/>
                  </a:lnTo>
                  <a:lnTo>
                    <a:pt x="0" y="54"/>
                  </a:lnTo>
                  <a:lnTo>
                    <a:pt x="0" y="66"/>
                  </a:lnTo>
                  <a:lnTo>
                    <a:pt x="4" y="78"/>
                  </a:lnTo>
                  <a:lnTo>
                    <a:pt x="4"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grpSp>
      <p:grpSp>
        <p:nvGrpSpPr>
          <p:cNvPr id="88" name="Groupe 87"/>
          <p:cNvGrpSpPr/>
          <p:nvPr userDrawn="1"/>
        </p:nvGrpSpPr>
        <p:grpSpPr bwMode="white">
          <a:xfrm>
            <a:off x="2849572" y="188640"/>
            <a:ext cx="5462059" cy="432048"/>
            <a:chOff x="2315277" y="260648"/>
            <a:chExt cx="4437923" cy="432048"/>
          </a:xfrm>
        </p:grpSpPr>
        <p:grpSp>
          <p:nvGrpSpPr>
            <p:cNvPr id="89" name="Groupe 88"/>
            <p:cNvGrpSpPr/>
            <p:nvPr userDrawn="1"/>
          </p:nvGrpSpPr>
          <p:grpSpPr bwMode="white">
            <a:xfrm>
              <a:off x="2315277" y="260648"/>
              <a:ext cx="4437923" cy="390237"/>
              <a:chOff x="803970" y="199673"/>
              <a:chExt cx="4437923" cy="390237"/>
            </a:xfrm>
          </p:grpSpPr>
          <p:sp>
            <p:nvSpPr>
              <p:cNvPr id="91" name="ZoneTexte 90"/>
              <p:cNvSpPr txBox="1"/>
              <p:nvPr userDrawn="1"/>
            </p:nvSpPr>
            <p:spPr bwMode="white">
              <a:xfrm>
                <a:off x="803970" y="199673"/>
                <a:ext cx="4437062" cy="276999"/>
              </a:xfrm>
              <a:prstGeom prst="rect">
                <a:avLst/>
              </a:prstGeom>
              <a:noFill/>
            </p:spPr>
            <p:txBody>
              <a:bodyPr wrap="square" lIns="0" rtlCol="0">
                <a:spAutoFit/>
              </a:bodyPr>
              <a:lstStyle/>
              <a:p>
                <a:pPr algn="l">
                  <a:tabLst>
                    <a:tab pos="627063" algn="l"/>
                  </a:tabLst>
                </a:pPr>
                <a:r>
                  <a:rPr lang="fr-FR" sz="1200" b="1">
                    <a:solidFill>
                      <a:schemeClr val="bg1"/>
                    </a:solidFill>
                    <a:latin typeface="Argentum Sans" pitchFamily="2" charset="0"/>
                    <a:ea typeface="Lato" panose="020F0502020204030203" pitchFamily="34" charset="0"/>
                    <a:cs typeface="Lato" panose="020F0502020204030203" pitchFamily="34" charset="0"/>
                  </a:rPr>
                  <a:t>MÉMOIRE TECHNIQUE</a:t>
                </a:r>
              </a:p>
            </p:txBody>
          </p:sp>
          <p:sp>
            <p:nvSpPr>
              <p:cNvPr id="92" name="ZoneTexte 91"/>
              <p:cNvSpPr txBox="1"/>
              <p:nvPr userDrawn="1"/>
            </p:nvSpPr>
            <p:spPr bwMode="white">
              <a:xfrm>
                <a:off x="804831" y="343689"/>
                <a:ext cx="4437062" cy="246221"/>
              </a:xfrm>
              <a:prstGeom prst="rect">
                <a:avLst/>
              </a:prstGeom>
              <a:noFill/>
            </p:spPr>
            <p:txBody>
              <a:bodyPr wrap="square" lIns="0" rtlCol="0">
                <a:spAutoFit/>
              </a:bodyPr>
              <a:lstStyle/>
              <a:p>
                <a:pPr algn="l"/>
                <a:r>
                  <a:rPr lang="fr-FR" sz="1000" b="0">
                    <a:solidFill>
                      <a:schemeClr val="bg1"/>
                    </a:solidFill>
                    <a:latin typeface="Lato" panose="020B0604020202020204" charset="0"/>
                    <a:ea typeface="Lato" panose="020B0604020202020204" charset="0"/>
                    <a:cs typeface="Lato" panose="020B0604020202020204" charset="0"/>
                  </a:rPr>
                  <a:t>www.excellensformation.com</a:t>
                </a:r>
              </a:p>
            </p:txBody>
          </p:sp>
        </p:grpSp>
        <p:sp>
          <p:nvSpPr>
            <p:cNvPr id="90" name="Freeform 78"/>
            <p:cNvSpPr>
              <a:spLocks/>
            </p:cNvSpPr>
            <p:nvPr userDrawn="1"/>
          </p:nvSpPr>
          <p:spPr bwMode="white">
            <a:xfrm rot="5400000">
              <a:off x="2560466" y="430758"/>
              <a:ext cx="31750" cy="492125"/>
            </a:xfrm>
            <a:custGeom>
              <a:avLst/>
              <a:gdLst>
                <a:gd name="T0" fmla="*/ 11 w 20"/>
                <a:gd name="T1" fmla="*/ 310 h 310"/>
                <a:gd name="T2" fmla="*/ 11 w 20"/>
                <a:gd name="T3" fmla="*/ 310 h 310"/>
                <a:gd name="T4" fmla="*/ 11 w 20"/>
                <a:gd name="T5" fmla="*/ 310 h 310"/>
                <a:gd name="T6" fmla="*/ 7 w 20"/>
                <a:gd name="T7" fmla="*/ 308 h 310"/>
                <a:gd name="T8" fmla="*/ 4 w 20"/>
                <a:gd name="T9" fmla="*/ 307 h 310"/>
                <a:gd name="T10" fmla="*/ 1 w 20"/>
                <a:gd name="T11" fmla="*/ 303 h 310"/>
                <a:gd name="T12" fmla="*/ 0 w 20"/>
                <a:gd name="T13" fmla="*/ 299 h 310"/>
                <a:gd name="T14" fmla="*/ 0 w 20"/>
                <a:gd name="T15" fmla="*/ 9 h 310"/>
                <a:gd name="T16" fmla="*/ 0 w 20"/>
                <a:gd name="T17" fmla="*/ 9 h 310"/>
                <a:gd name="T18" fmla="*/ 1 w 20"/>
                <a:gd name="T19" fmla="*/ 5 h 310"/>
                <a:gd name="T20" fmla="*/ 4 w 20"/>
                <a:gd name="T21" fmla="*/ 3 h 310"/>
                <a:gd name="T22" fmla="*/ 7 w 20"/>
                <a:gd name="T23" fmla="*/ 0 h 310"/>
                <a:gd name="T24" fmla="*/ 11 w 20"/>
                <a:gd name="T25" fmla="*/ 0 h 310"/>
                <a:gd name="T26" fmla="*/ 11 w 20"/>
                <a:gd name="T27" fmla="*/ 0 h 310"/>
                <a:gd name="T28" fmla="*/ 15 w 20"/>
                <a:gd name="T29" fmla="*/ 0 h 310"/>
                <a:gd name="T30" fmla="*/ 17 w 20"/>
                <a:gd name="T31" fmla="*/ 3 h 310"/>
                <a:gd name="T32" fmla="*/ 20 w 20"/>
                <a:gd name="T33" fmla="*/ 5 h 310"/>
                <a:gd name="T34" fmla="*/ 20 w 20"/>
                <a:gd name="T35" fmla="*/ 9 h 310"/>
                <a:gd name="T36" fmla="*/ 20 w 20"/>
                <a:gd name="T37" fmla="*/ 299 h 310"/>
                <a:gd name="T38" fmla="*/ 20 w 20"/>
                <a:gd name="T39" fmla="*/ 299 h 310"/>
                <a:gd name="T40" fmla="*/ 20 w 20"/>
                <a:gd name="T41" fmla="*/ 303 h 310"/>
                <a:gd name="T42" fmla="*/ 17 w 20"/>
                <a:gd name="T43" fmla="*/ 307 h 310"/>
                <a:gd name="T44" fmla="*/ 15 w 20"/>
                <a:gd name="T45" fmla="*/ 308 h 310"/>
                <a:gd name="T46" fmla="*/ 11 w 20"/>
                <a:gd name="T47" fmla="*/ 310 h 310"/>
                <a:gd name="T48" fmla="*/ 11 w 20"/>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10">
                  <a:moveTo>
                    <a:pt x="11" y="310"/>
                  </a:moveTo>
                  <a:lnTo>
                    <a:pt x="11" y="310"/>
                  </a:lnTo>
                  <a:lnTo>
                    <a:pt x="11" y="310"/>
                  </a:lnTo>
                  <a:lnTo>
                    <a:pt x="7" y="308"/>
                  </a:lnTo>
                  <a:lnTo>
                    <a:pt x="4" y="307"/>
                  </a:lnTo>
                  <a:lnTo>
                    <a:pt x="1" y="303"/>
                  </a:lnTo>
                  <a:lnTo>
                    <a:pt x="0" y="299"/>
                  </a:lnTo>
                  <a:lnTo>
                    <a:pt x="0" y="9"/>
                  </a:lnTo>
                  <a:lnTo>
                    <a:pt x="0" y="9"/>
                  </a:lnTo>
                  <a:lnTo>
                    <a:pt x="1" y="5"/>
                  </a:lnTo>
                  <a:lnTo>
                    <a:pt x="4" y="3"/>
                  </a:lnTo>
                  <a:lnTo>
                    <a:pt x="7" y="0"/>
                  </a:lnTo>
                  <a:lnTo>
                    <a:pt x="11" y="0"/>
                  </a:lnTo>
                  <a:lnTo>
                    <a:pt x="11" y="0"/>
                  </a:lnTo>
                  <a:lnTo>
                    <a:pt x="15" y="0"/>
                  </a:lnTo>
                  <a:lnTo>
                    <a:pt x="17" y="3"/>
                  </a:lnTo>
                  <a:lnTo>
                    <a:pt x="20" y="5"/>
                  </a:lnTo>
                  <a:lnTo>
                    <a:pt x="20" y="9"/>
                  </a:lnTo>
                  <a:lnTo>
                    <a:pt x="20" y="299"/>
                  </a:lnTo>
                  <a:lnTo>
                    <a:pt x="20" y="299"/>
                  </a:lnTo>
                  <a:lnTo>
                    <a:pt x="20" y="303"/>
                  </a:lnTo>
                  <a:lnTo>
                    <a:pt x="17" y="307"/>
                  </a:lnTo>
                  <a:lnTo>
                    <a:pt x="15" y="308"/>
                  </a:lnTo>
                  <a:lnTo>
                    <a:pt x="11" y="310"/>
                  </a:lnTo>
                  <a:lnTo>
                    <a:pt x="11" y="3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fr-FR" sz="1800"/>
            </a:p>
          </p:txBody>
        </p:sp>
      </p:grpSp>
    </p:spTree>
    <p:extLst>
      <p:ext uri="{BB962C8B-B14F-4D97-AF65-F5344CB8AC3E}">
        <p14:creationId xmlns:p14="http://schemas.microsoft.com/office/powerpoint/2010/main" val="2692700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Section2">
  <p:cSld name="2_Section2">
    <p:spTree>
      <p:nvGrpSpPr>
        <p:cNvPr id="1" name="Shape 354"/>
        <p:cNvGrpSpPr/>
        <p:nvPr/>
      </p:nvGrpSpPr>
      <p:grpSpPr>
        <a:xfrm>
          <a:off x="0" y="0"/>
          <a:ext cx="0" cy="0"/>
          <a:chOff x="0" y="0"/>
          <a:chExt cx="0" cy="0"/>
        </a:xfrm>
      </p:grpSpPr>
      <p:sp>
        <p:nvSpPr>
          <p:cNvPr id="355" name="Google Shape;355;p90"/>
          <p:cNvSpPr/>
          <p:nvPr/>
        </p:nvSpPr>
        <p:spPr>
          <a:xfrm>
            <a:off x="0" y="0"/>
            <a:ext cx="12192000" cy="71844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56" name="Google Shape;356;p90"/>
          <p:cNvSpPr/>
          <p:nvPr/>
        </p:nvSpPr>
        <p:spPr>
          <a:xfrm>
            <a:off x="361025" y="326824"/>
            <a:ext cx="11469950" cy="6204351"/>
          </a:xfrm>
          <a:prstGeom prst="rect">
            <a:avLst/>
          </a:prstGeom>
          <a:solidFill>
            <a:srgbClr val="FFB7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57" name="Google Shape;357;p90"/>
          <p:cNvSpPr txBox="1">
            <a:spLocks noGrp="1"/>
          </p:cNvSpPr>
          <p:nvPr>
            <p:ph type="title"/>
          </p:nvPr>
        </p:nvSpPr>
        <p:spPr>
          <a:xfrm>
            <a:off x="1336375" y="2241075"/>
            <a:ext cx="9612903" cy="2819047"/>
          </a:xfrm>
          <a:prstGeom prst="rect">
            <a:avLst/>
          </a:prstGeom>
          <a:noFill/>
          <a:ln>
            <a:noFill/>
          </a:ln>
        </p:spPr>
        <p:txBody>
          <a:bodyPr spcFirstLastPara="1" wrap="square" lIns="0" tIns="0" rIns="0" bIns="0" anchor="b" anchorCtr="0">
            <a:noAutofit/>
          </a:bodyPr>
          <a:lstStyle>
            <a:lvl1pPr lvl="0" algn="ctr">
              <a:lnSpc>
                <a:spcPct val="93000"/>
              </a:lnSpc>
              <a:spcBef>
                <a:spcPts val="0"/>
              </a:spcBef>
              <a:spcAft>
                <a:spcPts val="0"/>
              </a:spcAft>
              <a:buClr>
                <a:schemeClr val="lt1"/>
              </a:buClr>
              <a:buSzPts val="16600"/>
              <a:buFont typeface="Poppins SemiBold"/>
              <a:buNone/>
              <a:defRPr sz="1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90"/>
          <p:cNvSpPr txBox="1"/>
          <p:nvPr/>
        </p:nvSpPr>
        <p:spPr>
          <a:xfrm>
            <a:off x="-375920" y="509016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600"/>
              <a:buFont typeface="Lexend Deca"/>
              <a:buNone/>
            </a:pPr>
            <a:endParaRPr sz="1600">
              <a:solidFill>
                <a:schemeClr val="dk1"/>
              </a:solidFill>
              <a:latin typeface="Lexend Deca"/>
              <a:ea typeface="Lexend Deca"/>
              <a:cs typeface="Lexend Deca"/>
              <a:sym typeface="Lexend Deca"/>
            </a:endParaRPr>
          </a:p>
        </p:txBody>
      </p:sp>
      <p:pic>
        <p:nvPicPr>
          <p:cNvPr id="359" name="Google Shape;359;p90" descr="Une image contenant noir, obscurité&#10;&#10;Description générée automatiquement"/>
          <p:cNvPicPr preferRelativeResize="0"/>
          <p:nvPr/>
        </p:nvPicPr>
        <p:blipFill rotWithShape="1">
          <a:blip r:embed="rId2">
            <a:alphaModFix amt="35000"/>
          </a:blip>
          <a:srcRect/>
          <a:stretch/>
        </p:blipFill>
        <p:spPr>
          <a:xfrm>
            <a:off x="-125083" y="716594"/>
            <a:ext cx="6256058" cy="6256058"/>
          </a:xfrm>
          <a:prstGeom prst="rect">
            <a:avLst/>
          </a:prstGeom>
          <a:noFill/>
          <a:ln>
            <a:noFill/>
          </a:ln>
        </p:spPr>
      </p:pic>
      <p:grpSp>
        <p:nvGrpSpPr>
          <p:cNvPr id="360" name="Google Shape;360;p90"/>
          <p:cNvGrpSpPr/>
          <p:nvPr/>
        </p:nvGrpSpPr>
        <p:grpSpPr>
          <a:xfrm rot="5400000">
            <a:off x="5916565" y="-519232"/>
            <a:ext cx="5622800" cy="6206019"/>
            <a:chOff x="3975304" y="3949498"/>
            <a:chExt cx="5828031" cy="6432534"/>
          </a:xfrm>
        </p:grpSpPr>
        <p:sp>
          <p:nvSpPr>
            <p:cNvPr id="361" name="Google Shape;361;p90"/>
            <p:cNvSpPr/>
            <p:nvPr/>
          </p:nvSpPr>
          <p:spPr>
            <a:xfrm>
              <a:off x="5720640"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62" name="Google Shape;362;p90"/>
            <p:cNvSpPr/>
            <p:nvPr/>
          </p:nvSpPr>
          <p:spPr>
            <a:xfrm>
              <a:off x="6892010" y="3950640"/>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3" name="Google Shape;363;p90"/>
            <p:cNvSpPr/>
            <p:nvPr/>
          </p:nvSpPr>
          <p:spPr>
            <a:xfrm>
              <a:off x="8649049" y="3949498"/>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4" name="Google Shape;364;p90"/>
            <p:cNvSpPr/>
            <p:nvPr/>
          </p:nvSpPr>
          <p:spPr>
            <a:xfrm>
              <a:off x="4549619"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65" name="Google Shape;365;p90"/>
            <p:cNvSpPr/>
            <p:nvPr/>
          </p:nvSpPr>
          <p:spPr>
            <a:xfrm>
              <a:off x="4552448" y="8067256"/>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6" name="Google Shape;366;p90"/>
            <p:cNvSpPr/>
            <p:nvPr/>
          </p:nvSpPr>
          <p:spPr>
            <a:xfrm rot="-5400000">
              <a:off x="6287290" y="4568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7" name="Google Shape;367;p90"/>
            <p:cNvSpPr/>
            <p:nvPr/>
          </p:nvSpPr>
          <p:spPr>
            <a:xfrm>
              <a:off x="6892010" y="4540367"/>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8" name="Google Shape;368;p90"/>
            <p:cNvSpPr/>
            <p:nvPr/>
          </p:nvSpPr>
          <p:spPr>
            <a:xfrm>
              <a:off x="6291752" y="456143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69" name="Google Shape;369;p90"/>
            <p:cNvSpPr/>
            <p:nvPr/>
          </p:nvSpPr>
          <p:spPr>
            <a:xfrm>
              <a:off x="5143891" y="456142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0" name="Google Shape;370;p90"/>
            <p:cNvSpPr/>
            <p:nvPr/>
          </p:nvSpPr>
          <p:spPr>
            <a:xfrm>
              <a:off x="6314506" y="5719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1" name="Google Shape;371;p90"/>
            <p:cNvSpPr/>
            <p:nvPr/>
          </p:nvSpPr>
          <p:spPr>
            <a:xfrm rot="-5400000">
              <a:off x="5718988" y="4568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2" name="Google Shape;372;p90"/>
            <p:cNvSpPr/>
            <p:nvPr/>
          </p:nvSpPr>
          <p:spPr>
            <a:xfrm rot="-5400000">
              <a:off x="4560597" y="4568823"/>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3" name="Google Shape;373;p90"/>
            <p:cNvSpPr/>
            <p:nvPr/>
          </p:nvSpPr>
          <p:spPr>
            <a:xfrm rot="10800000">
              <a:off x="6890923" y="396269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4" name="Google Shape;374;p90"/>
            <p:cNvSpPr/>
            <p:nvPr/>
          </p:nvSpPr>
          <p:spPr>
            <a:xfrm>
              <a:off x="6287207"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75" name="Google Shape;375;p90"/>
            <p:cNvSpPr/>
            <p:nvPr/>
          </p:nvSpPr>
          <p:spPr>
            <a:xfrm rot="-5400000">
              <a:off x="6887906" y="514801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6" name="Google Shape;376;p90"/>
            <p:cNvSpPr/>
            <p:nvPr/>
          </p:nvSpPr>
          <p:spPr>
            <a:xfrm>
              <a:off x="6877317" y="5119563"/>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77" name="Google Shape;377;p90"/>
            <p:cNvSpPr/>
            <p:nvPr/>
          </p:nvSpPr>
          <p:spPr>
            <a:xfrm rot="-5400000">
              <a:off x="5729578" y="5737746"/>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8" name="Google Shape;378;p90"/>
            <p:cNvSpPr/>
            <p:nvPr/>
          </p:nvSpPr>
          <p:spPr>
            <a:xfrm rot="10800000">
              <a:off x="5730985" y="5720978"/>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79" name="Google Shape;379;p90"/>
            <p:cNvSpPr/>
            <p:nvPr/>
          </p:nvSpPr>
          <p:spPr>
            <a:xfrm>
              <a:off x="5109849"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80" name="Google Shape;380;p90"/>
            <p:cNvSpPr/>
            <p:nvPr/>
          </p:nvSpPr>
          <p:spPr>
            <a:xfrm rot="10800000">
              <a:off x="3975304" y="6332129"/>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1" name="Google Shape;381;p90"/>
            <p:cNvSpPr/>
            <p:nvPr/>
          </p:nvSpPr>
          <p:spPr>
            <a:xfrm>
              <a:off x="5152707" y="8067256"/>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2" name="Google Shape;382;p90"/>
            <p:cNvSpPr/>
            <p:nvPr/>
          </p:nvSpPr>
          <p:spPr>
            <a:xfrm rot="10800000">
              <a:off x="3975305" y="9227746"/>
              <a:ext cx="1154286"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3" name="Google Shape;383;p90"/>
            <p:cNvSpPr/>
            <p:nvPr/>
          </p:nvSpPr>
          <p:spPr>
            <a:xfrm>
              <a:off x="4552449" y="9225647"/>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4" name="Google Shape;384;p90"/>
            <p:cNvSpPr/>
            <p:nvPr/>
          </p:nvSpPr>
          <p:spPr>
            <a:xfrm>
              <a:off x="4549618" y="7457407"/>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385" name="Google Shape;385;p90"/>
            <p:cNvSpPr/>
            <p:nvPr/>
          </p:nvSpPr>
          <p:spPr>
            <a:xfrm rot="-5400000">
              <a:off x="5729578" y="8075591"/>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386" name="Google Shape;386;p90"/>
            <p:cNvSpPr/>
            <p:nvPr/>
          </p:nvSpPr>
          <p:spPr>
            <a:xfrm>
              <a:off x="5710109" y="5686001"/>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grpSp>
    </p:spTree>
    <p:extLst>
      <p:ext uri="{BB962C8B-B14F-4D97-AF65-F5344CB8AC3E}">
        <p14:creationId xmlns:p14="http://schemas.microsoft.com/office/powerpoint/2010/main" val="1126681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A4B79-DB04-483B-9D04-9D47D865A7C6}"/>
              </a:ext>
            </a:extLst>
          </p:cNvPr>
          <p:cNvSpPr>
            <a:spLocks noGrp="1"/>
          </p:cNvSpPr>
          <p:nvPr>
            <p:ph type="title"/>
          </p:nvPr>
        </p:nvSpPr>
        <p:spPr>
          <a:xfrm>
            <a:off x="369297" y="415431"/>
            <a:ext cx="10515600" cy="583464"/>
          </a:xfrm>
        </p:spPr>
        <p:txBody>
          <a:bodyPr>
            <a:normAutofit/>
          </a:bodyPr>
          <a:lstStyle>
            <a:lvl1pPr>
              <a:defRPr sz="2800">
                <a:solidFill>
                  <a:schemeClr val="bg1"/>
                </a:solidFill>
              </a:defRPr>
            </a:lvl1pPr>
          </a:lstStyle>
          <a:p>
            <a:r>
              <a:rPr lang="fr-FR"/>
              <a:t>Modifiez le style du titre</a:t>
            </a:r>
          </a:p>
        </p:txBody>
      </p:sp>
      <p:sp>
        <p:nvSpPr>
          <p:cNvPr id="18" name="Espace réservé du texte 17">
            <a:extLst>
              <a:ext uri="{FF2B5EF4-FFF2-40B4-BE49-F238E27FC236}">
                <a16:creationId xmlns:a16="http://schemas.microsoft.com/office/drawing/2014/main" id="{3C3E60FE-3581-4F42-894B-BC78F4C5BEAC}"/>
              </a:ext>
            </a:extLst>
          </p:cNvPr>
          <p:cNvSpPr>
            <a:spLocks noGrp="1"/>
          </p:cNvSpPr>
          <p:nvPr>
            <p:ph type="body" sz="quarter" idx="10"/>
          </p:nvPr>
        </p:nvSpPr>
        <p:spPr>
          <a:xfrm>
            <a:off x="369888" y="1123089"/>
            <a:ext cx="6253162" cy="409575"/>
          </a:xfrm>
        </p:spPr>
        <p:txBody>
          <a:bodyPr>
            <a:noAutofit/>
          </a:bodyPr>
          <a:lstStyle>
            <a:lvl1pPr marL="0" indent="0">
              <a:buNone/>
              <a:defRPr sz="2000">
                <a:solidFill>
                  <a:schemeClr val="bg1"/>
                </a:solidFill>
                <a:latin typeface="Lobster 1.4" panose="02000506000000020003" pitchFamily="50" charset="0"/>
              </a:defRPr>
            </a:lvl1pPr>
            <a:lvl2pPr>
              <a:defRPr sz="2000">
                <a:latin typeface="Lobster 1.4" panose="02000506000000020003" pitchFamily="50" charset="0"/>
              </a:defRPr>
            </a:lvl2pPr>
            <a:lvl3pPr>
              <a:defRPr sz="1800">
                <a:latin typeface="Lobster 1.4" panose="02000506000000020003" pitchFamily="50" charset="0"/>
              </a:defRPr>
            </a:lvl3pPr>
            <a:lvl4pPr>
              <a:defRPr sz="1600">
                <a:latin typeface="Lobster 1.4" panose="02000506000000020003" pitchFamily="50" charset="0"/>
              </a:defRPr>
            </a:lvl4pPr>
            <a:lvl5pPr>
              <a:defRPr sz="1600">
                <a:latin typeface="Lobster 1.4" panose="02000506000000020003" pitchFamily="50" charset="0"/>
              </a:defRPr>
            </a:lvl5pPr>
          </a:lstStyle>
          <a:p>
            <a:pPr lvl="0"/>
            <a:r>
              <a:rPr lang="fr-FR"/>
              <a:t>Cliquez pour modifier les styles du texte du masque</a:t>
            </a:r>
          </a:p>
        </p:txBody>
      </p:sp>
      <p:sp>
        <p:nvSpPr>
          <p:cNvPr id="19" name="Espace réservé du numéro de diapositive 2">
            <a:extLst>
              <a:ext uri="{FF2B5EF4-FFF2-40B4-BE49-F238E27FC236}">
                <a16:creationId xmlns:a16="http://schemas.microsoft.com/office/drawing/2014/main" id="{5C519733-FB7B-4A2C-A6A4-D2E42EB37679}"/>
              </a:ext>
            </a:extLst>
          </p:cNvPr>
          <p:cNvSpPr>
            <a:spLocks noGrp="1"/>
          </p:cNvSpPr>
          <p:nvPr>
            <p:ph type="sldNum" sz="quarter" idx="11"/>
          </p:nvPr>
        </p:nvSpPr>
        <p:spPr>
          <a:xfrm>
            <a:off x="5705475" y="6544492"/>
            <a:ext cx="781050" cy="304090"/>
          </a:xfrm>
        </p:spPr>
        <p:txBody>
          <a:bodyPr/>
          <a:lstStyle>
            <a:lvl1pPr>
              <a:defRPr sz="1600">
                <a:solidFill>
                  <a:schemeClr val="tx1">
                    <a:lumMod val="75000"/>
                    <a:lumOff val="25000"/>
                  </a:schemeClr>
                </a:solidFill>
              </a:defRPr>
            </a:lvl1pPr>
          </a:lstStyle>
          <a:p>
            <a:fld id="{4C05414C-8345-4D4F-9A3B-551D2670A01F}" type="slidenum">
              <a:rPr lang="fr-FR" smtClean="0"/>
              <a:pPr/>
              <a:t>‹N°›</a:t>
            </a:fld>
            <a:endParaRPr lang="fr-FR"/>
          </a:p>
        </p:txBody>
      </p:sp>
    </p:spTree>
    <p:extLst>
      <p:ext uri="{BB962C8B-B14F-4D97-AF65-F5344CB8AC3E}">
        <p14:creationId xmlns:p14="http://schemas.microsoft.com/office/powerpoint/2010/main" val="36641879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u titre, sous-titre + image 50/50">
  <p:cSld name="1_Contenu titre, sous-titre + image 50/50">
    <p:spTree>
      <p:nvGrpSpPr>
        <p:cNvPr id="1" name="Shape 2587"/>
        <p:cNvGrpSpPr/>
        <p:nvPr/>
      </p:nvGrpSpPr>
      <p:grpSpPr>
        <a:xfrm>
          <a:off x="0" y="0"/>
          <a:ext cx="0" cy="0"/>
          <a:chOff x="0" y="0"/>
          <a:chExt cx="0" cy="0"/>
        </a:xfrm>
      </p:grpSpPr>
      <p:sp>
        <p:nvSpPr>
          <p:cNvPr id="2588" name="Google Shape;2588;p77"/>
          <p:cNvSpPr txBox="1"/>
          <p:nvPr/>
        </p:nvSpPr>
        <p:spPr>
          <a:xfrm>
            <a:off x="513739" y="1198986"/>
            <a:ext cx="799200" cy="18377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50"/>
              <a:buFont typeface="Quattrocento Sans"/>
              <a:buNone/>
            </a:pPr>
            <a:r>
              <a:rPr lang="fr-FR" sz="2050">
                <a:solidFill>
                  <a:schemeClr val="dk1"/>
                </a:solidFill>
                <a:latin typeface="Poppins Light"/>
                <a:ea typeface="Poppins Light"/>
                <a:cs typeface="Poppins Light"/>
                <a:sym typeface="Poppins Light"/>
              </a:rPr>
              <a:t> </a:t>
            </a:r>
            <a:endParaRPr/>
          </a:p>
        </p:txBody>
      </p:sp>
      <p:sp>
        <p:nvSpPr>
          <p:cNvPr id="2589" name="Google Shape;2589;p77"/>
          <p:cNvSpPr/>
          <p:nvPr/>
        </p:nvSpPr>
        <p:spPr>
          <a:xfrm>
            <a:off x="11705827" y="6498754"/>
            <a:ext cx="325501" cy="1384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fr-FR" sz="900">
                <a:solidFill>
                  <a:srgbClr val="FE5000"/>
                </a:solidFill>
                <a:latin typeface="Poppins Light"/>
                <a:ea typeface="Poppins Light"/>
                <a:cs typeface="Poppins Light"/>
                <a:sym typeface="Poppins Light"/>
              </a:rPr>
              <a:t>‹N°›</a:t>
            </a:fld>
            <a:endParaRPr sz="900">
              <a:solidFill>
                <a:srgbClr val="FE5000"/>
              </a:solidFill>
              <a:latin typeface="Poppins Light"/>
              <a:ea typeface="Poppins Light"/>
              <a:cs typeface="Poppins Light"/>
              <a:sym typeface="Poppins Light"/>
            </a:endParaRPr>
          </a:p>
        </p:txBody>
      </p:sp>
      <p:sp>
        <p:nvSpPr>
          <p:cNvPr id="2590" name="Google Shape;2590;p77"/>
          <p:cNvSpPr txBox="1">
            <a:spLocks noGrp="1"/>
          </p:cNvSpPr>
          <p:nvPr>
            <p:ph type="title"/>
          </p:nvPr>
        </p:nvSpPr>
        <p:spPr>
          <a:xfrm>
            <a:off x="798576" y="1125151"/>
            <a:ext cx="4944691" cy="69494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400"/>
              <a:buFont typeface="Poppins SemiBol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1" name="Google Shape;2591;p77"/>
          <p:cNvSpPr txBox="1">
            <a:spLocks noGrp="1"/>
          </p:cNvSpPr>
          <p:nvPr>
            <p:ph type="subTitle" idx="1"/>
          </p:nvPr>
        </p:nvSpPr>
        <p:spPr>
          <a:xfrm>
            <a:off x="798576" y="1911982"/>
            <a:ext cx="4944691" cy="246221"/>
          </a:xfrm>
          <a:prstGeom prst="rect">
            <a:avLst/>
          </a:prstGeom>
          <a:noFill/>
          <a:ln>
            <a:noFill/>
          </a:ln>
        </p:spPr>
        <p:txBody>
          <a:bodyPr spcFirstLastPara="1" wrap="square" lIns="91425" tIns="45700" rIns="91425" bIns="45700" anchor="t" anchorCtr="0">
            <a:spAutoFit/>
          </a:bodyPr>
          <a:lstStyle>
            <a:lvl1pPr lvl="0" algn="l">
              <a:lnSpc>
                <a:spcPct val="90000"/>
              </a:lnSpc>
              <a:spcBef>
                <a:spcPts val="1000"/>
              </a:spcBef>
              <a:spcAft>
                <a:spcPts val="0"/>
              </a:spcAft>
              <a:buClr>
                <a:schemeClr val="dk1"/>
              </a:buClr>
              <a:buSzPts val="1600"/>
              <a:buNone/>
              <a:defRPr sz="1600" b="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92" name="Google Shape;2592;p77"/>
          <p:cNvSpPr>
            <a:spLocks noGrp="1"/>
          </p:cNvSpPr>
          <p:nvPr>
            <p:ph type="pic" idx="2"/>
          </p:nvPr>
        </p:nvSpPr>
        <p:spPr>
          <a:xfrm>
            <a:off x="6448734" y="1103720"/>
            <a:ext cx="4629732" cy="4650559"/>
          </a:xfrm>
          <a:prstGeom prst="roundRect">
            <a:avLst>
              <a:gd name="adj" fmla="val 2403"/>
            </a:avLst>
          </a:prstGeom>
          <a:solidFill>
            <a:srgbClr val="F2F2F2"/>
          </a:solidFill>
          <a:ln>
            <a:noFill/>
          </a:ln>
        </p:spPr>
      </p:sp>
      <p:grpSp>
        <p:nvGrpSpPr>
          <p:cNvPr id="2593" name="Google Shape;2593;p77"/>
          <p:cNvGrpSpPr/>
          <p:nvPr/>
        </p:nvGrpSpPr>
        <p:grpSpPr>
          <a:xfrm>
            <a:off x="9238660" y="4502664"/>
            <a:ext cx="2961515" cy="2355336"/>
            <a:chOff x="7613466" y="2763126"/>
            <a:chExt cx="2961515" cy="2355336"/>
          </a:xfrm>
        </p:grpSpPr>
        <p:sp>
          <p:nvSpPr>
            <p:cNvPr id="2594" name="Google Shape;2594;p77"/>
            <p:cNvSpPr/>
            <p:nvPr/>
          </p:nvSpPr>
          <p:spPr>
            <a:xfrm>
              <a:off x="9966070" y="3328670"/>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595" name="Google Shape;2595;p77"/>
            <p:cNvSpPr/>
            <p:nvPr/>
          </p:nvSpPr>
          <p:spPr>
            <a:xfrm rot="-5400000">
              <a:off x="8811783"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sp>
          <p:nvSpPr>
            <p:cNvPr id="2596" name="Google Shape;2596;p77"/>
            <p:cNvSpPr/>
            <p:nvPr/>
          </p:nvSpPr>
          <p:spPr>
            <a:xfrm rot="-5400000">
              <a:off x="8222377" y="3937579"/>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sp>
          <p:nvSpPr>
            <p:cNvPr id="2597" name="Google Shape;2597;p77"/>
            <p:cNvSpPr/>
            <p:nvPr/>
          </p:nvSpPr>
          <p:spPr>
            <a:xfrm>
              <a:off x="9384839" y="3937581"/>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sp>
          <p:nvSpPr>
            <p:cNvPr id="2598" name="Google Shape;2598;p77"/>
            <p:cNvSpPr/>
            <p:nvPr/>
          </p:nvSpPr>
          <p:spPr>
            <a:xfrm>
              <a:off x="7613466" y="450955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599" name="Google Shape;2599;p77"/>
            <p:cNvSpPr/>
            <p:nvPr/>
          </p:nvSpPr>
          <p:spPr>
            <a:xfrm>
              <a:off x="8230552" y="3905811"/>
              <a:ext cx="608911" cy="608911"/>
            </a:xfrm>
            <a:prstGeom prst="ellipse">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Light"/>
                <a:ea typeface="Poppins Light"/>
                <a:cs typeface="Poppins Light"/>
                <a:sym typeface="Poppins Light"/>
              </a:endParaRPr>
            </a:p>
          </p:txBody>
        </p:sp>
        <p:sp>
          <p:nvSpPr>
            <p:cNvPr id="2600" name="Google Shape;2600;p77"/>
            <p:cNvSpPr/>
            <p:nvPr/>
          </p:nvSpPr>
          <p:spPr>
            <a:xfrm>
              <a:off x="9384839" y="2763126"/>
              <a:ext cx="1154287" cy="1154287"/>
            </a:xfrm>
            <a:prstGeom prst="pie">
              <a:avLst>
                <a:gd name="adj1" fmla="val 10799997"/>
                <a:gd name="adj2" fmla="val 16200000"/>
              </a:avLst>
            </a:prstGeom>
            <a:solidFill>
              <a:srgbClr val="F2F2F2">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oppins Light"/>
                <a:ea typeface="Poppins Light"/>
                <a:cs typeface="Poppins Light"/>
                <a:sym typeface="Poppins Light"/>
              </a:endParaRPr>
            </a:p>
          </p:txBody>
        </p:sp>
      </p:grpSp>
    </p:spTree>
    <p:extLst>
      <p:ext uri="{BB962C8B-B14F-4D97-AF65-F5344CB8AC3E}">
        <p14:creationId xmlns:p14="http://schemas.microsoft.com/office/powerpoint/2010/main" val="2222671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Section3">
  <p:cSld name="2_Section3">
    <p:spTree>
      <p:nvGrpSpPr>
        <p:cNvPr id="1" name="Shape 699"/>
        <p:cNvGrpSpPr/>
        <p:nvPr/>
      </p:nvGrpSpPr>
      <p:grpSpPr>
        <a:xfrm>
          <a:off x="0" y="0"/>
          <a:ext cx="0" cy="0"/>
          <a:chOff x="0" y="0"/>
          <a:chExt cx="0" cy="0"/>
        </a:xfrm>
      </p:grpSpPr>
      <p:sp>
        <p:nvSpPr>
          <p:cNvPr id="700" name="Google Shape;700;p10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1" name="Google Shape;701;p100"/>
          <p:cNvSpPr/>
          <p:nvPr/>
        </p:nvSpPr>
        <p:spPr>
          <a:xfrm>
            <a:off x="361025" y="326824"/>
            <a:ext cx="11469950" cy="6204351"/>
          </a:xfrm>
          <a:prstGeom prst="rect">
            <a:avLst/>
          </a:prstGeom>
          <a:solidFill>
            <a:srgbClr val="000F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2" name="Google Shape;702;p100"/>
          <p:cNvSpPr txBox="1"/>
          <p:nvPr/>
        </p:nvSpPr>
        <p:spPr>
          <a:xfrm>
            <a:off x="-375920" y="5090160"/>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600"/>
              <a:buFont typeface="Lexend Deca"/>
              <a:buNone/>
            </a:pPr>
            <a:endParaRPr sz="1600">
              <a:solidFill>
                <a:schemeClr val="dk1"/>
              </a:solidFill>
              <a:latin typeface="Lexend Deca"/>
              <a:ea typeface="Lexend Deca"/>
              <a:cs typeface="Lexend Deca"/>
              <a:sym typeface="Lexend Deca"/>
            </a:endParaRPr>
          </a:p>
        </p:txBody>
      </p:sp>
      <p:grpSp>
        <p:nvGrpSpPr>
          <p:cNvPr id="703" name="Google Shape;703;p100"/>
          <p:cNvGrpSpPr/>
          <p:nvPr/>
        </p:nvGrpSpPr>
        <p:grpSpPr>
          <a:xfrm rot="10800000">
            <a:off x="6749713" y="331245"/>
            <a:ext cx="5622800" cy="6206018"/>
            <a:chOff x="3975304" y="3949498"/>
            <a:chExt cx="5828031" cy="6432533"/>
          </a:xfrm>
        </p:grpSpPr>
        <p:sp>
          <p:nvSpPr>
            <p:cNvPr id="704" name="Google Shape;704;p100"/>
            <p:cNvSpPr/>
            <p:nvPr/>
          </p:nvSpPr>
          <p:spPr>
            <a:xfrm>
              <a:off x="5720640"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5" name="Google Shape;705;p100"/>
            <p:cNvSpPr/>
            <p:nvPr/>
          </p:nvSpPr>
          <p:spPr>
            <a:xfrm>
              <a:off x="6892010" y="3950640"/>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06" name="Google Shape;706;p100"/>
            <p:cNvSpPr/>
            <p:nvPr/>
          </p:nvSpPr>
          <p:spPr>
            <a:xfrm>
              <a:off x="8649049" y="3949498"/>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07" name="Google Shape;707;p100"/>
            <p:cNvSpPr/>
            <p:nvPr/>
          </p:nvSpPr>
          <p:spPr>
            <a:xfrm>
              <a:off x="4549619"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08" name="Google Shape;708;p100"/>
            <p:cNvSpPr/>
            <p:nvPr/>
          </p:nvSpPr>
          <p:spPr>
            <a:xfrm>
              <a:off x="4552448" y="8067256"/>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09" name="Google Shape;709;p100"/>
            <p:cNvSpPr/>
            <p:nvPr/>
          </p:nvSpPr>
          <p:spPr>
            <a:xfrm rot="-5400000">
              <a:off x="6298183" y="456882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0" name="Google Shape;710;p100"/>
            <p:cNvSpPr/>
            <p:nvPr/>
          </p:nvSpPr>
          <p:spPr>
            <a:xfrm>
              <a:off x="6892010" y="4540367"/>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1" name="Google Shape;711;p100"/>
            <p:cNvSpPr/>
            <p:nvPr/>
          </p:nvSpPr>
          <p:spPr>
            <a:xfrm>
              <a:off x="6302646" y="4559158"/>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2" name="Google Shape;712;p100"/>
            <p:cNvSpPr/>
            <p:nvPr/>
          </p:nvSpPr>
          <p:spPr>
            <a:xfrm>
              <a:off x="5143891" y="456142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3" name="Google Shape;713;p100"/>
            <p:cNvSpPr/>
            <p:nvPr/>
          </p:nvSpPr>
          <p:spPr>
            <a:xfrm>
              <a:off x="6338563" y="5719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4" name="Google Shape;714;p100"/>
            <p:cNvSpPr/>
            <p:nvPr/>
          </p:nvSpPr>
          <p:spPr>
            <a:xfrm rot="-5400000">
              <a:off x="5718988" y="456882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5" name="Google Shape;715;p100"/>
            <p:cNvSpPr/>
            <p:nvPr/>
          </p:nvSpPr>
          <p:spPr>
            <a:xfrm rot="-5400000">
              <a:off x="4560597" y="4568823"/>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6" name="Google Shape;716;p100"/>
            <p:cNvSpPr/>
            <p:nvPr/>
          </p:nvSpPr>
          <p:spPr>
            <a:xfrm rot="10800000">
              <a:off x="6901817" y="3962691"/>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7" name="Google Shape;717;p100"/>
            <p:cNvSpPr/>
            <p:nvPr/>
          </p:nvSpPr>
          <p:spPr>
            <a:xfrm>
              <a:off x="6287207" y="3950640"/>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18" name="Google Shape;718;p100"/>
            <p:cNvSpPr/>
            <p:nvPr/>
          </p:nvSpPr>
          <p:spPr>
            <a:xfrm rot="-5400000">
              <a:off x="6920587" y="5148019"/>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19" name="Google Shape;719;p100"/>
            <p:cNvSpPr/>
            <p:nvPr/>
          </p:nvSpPr>
          <p:spPr>
            <a:xfrm>
              <a:off x="6888210" y="5119563"/>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20" name="Google Shape;720;p100"/>
            <p:cNvSpPr/>
            <p:nvPr/>
          </p:nvSpPr>
          <p:spPr>
            <a:xfrm rot="-5400000">
              <a:off x="5751365" y="5726852"/>
              <a:ext cx="1154287"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1" name="Google Shape;721;p100"/>
            <p:cNvSpPr/>
            <p:nvPr/>
          </p:nvSpPr>
          <p:spPr>
            <a:xfrm rot="10800000">
              <a:off x="5752774" y="5720979"/>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2" name="Google Shape;722;p100"/>
            <p:cNvSpPr/>
            <p:nvPr/>
          </p:nvSpPr>
          <p:spPr>
            <a:xfrm>
              <a:off x="5109849" y="6865454"/>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23" name="Google Shape;723;p100"/>
            <p:cNvSpPr/>
            <p:nvPr/>
          </p:nvSpPr>
          <p:spPr>
            <a:xfrm rot="10800000">
              <a:off x="3975304" y="6332129"/>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4" name="Google Shape;724;p100"/>
            <p:cNvSpPr/>
            <p:nvPr/>
          </p:nvSpPr>
          <p:spPr>
            <a:xfrm>
              <a:off x="5152707" y="8067256"/>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5" name="Google Shape;725;p100"/>
            <p:cNvSpPr/>
            <p:nvPr/>
          </p:nvSpPr>
          <p:spPr>
            <a:xfrm rot="10800000">
              <a:off x="3975304" y="9227745"/>
              <a:ext cx="1154286"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6" name="Google Shape;726;p100"/>
            <p:cNvSpPr/>
            <p:nvPr/>
          </p:nvSpPr>
          <p:spPr>
            <a:xfrm>
              <a:off x="4552449" y="9225647"/>
              <a:ext cx="1154286" cy="1154287"/>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7" name="Google Shape;727;p100"/>
            <p:cNvSpPr/>
            <p:nvPr/>
          </p:nvSpPr>
          <p:spPr>
            <a:xfrm>
              <a:off x="4549618" y="7457407"/>
              <a:ext cx="608911" cy="608910"/>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sp>
          <p:nvSpPr>
            <p:cNvPr id="728" name="Google Shape;728;p100"/>
            <p:cNvSpPr/>
            <p:nvPr/>
          </p:nvSpPr>
          <p:spPr>
            <a:xfrm rot="-5400000">
              <a:off x="5729578" y="8075591"/>
              <a:ext cx="1154287" cy="1154286"/>
            </a:xfrm>
            <a:prstGeom prst="pie">
              <a:avLst>
                <a:gd name="adj1" fmla="val 10799997"/>
                <a:gd name="adj2" fmla="val 16200000"/>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exend Deca"/>
                <a:ea typeface="Lexend Deca"/>
                <a:cs typeface="Lexend Deca"/>
                <a:sym typeface="Lexend Deca"/>
              </a:endParaRPr>
            </a:p>
          </p:txBody>
        </p:sp>
        <p:sp>
          <p:nvSpPr>
            <p:cNvPr id="729" name="Google Shape;729;p100"/>
            <p:cNvSpPr/>
            <p:nvPr/>
          </p:nvSpPr>
          <p:spPr>
            <a:xfrm>
              <a:off x="5710109" y="5686001"/>
              <a:ext cx="608911" cy="608911"/>
            </a:xfrm>
            <a:prstGeom prst="ellipse">
              <a:avLst/>
            </a:prstGeom>
            <a:solidFill>
              <a:schemeClr val="lt1">
                <a:alpha val="25098"/>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exend Deca"/>
                <a:ea typeface="Lexend Deca"/>
                <a:cs typeface="Lexend Deca"/>
                <a:sym typeface="Lexend Deca"/>
              </a:endParaRPr>
            </a:p>
          </p:txBody>
        </p:sp>
      </p:grpSp>
      <p:pic>
        <p:nvPicPr>
          <p:cNvPr id="730" name="Google Shape;730;p100" descr="Une image contenant noir, obscurité&#10;&#10;Description générée automatiquement"/>
          <p:cNvPicPr preferRelativeResize="0"/>
          <p:nvPr/>
        </p:nvPicPr>
        <p:blipFill rotWithShape="1">
          <a:blip r:embed="rId2">
            <a:alphaModFix amt="35000"/>
          </a:blip>
          <a:srcRect/>
          <a:stretch/>
        </p:blipFill>
        <p:spPr>
          <a:xfrm>
            <a:off x="-1424154" y="-1260058"/>
            <a:ext cx="9378113" cy="9378113"/>
          </a:xfrm>
          <a:prstGeom prst="rect">
            <a:avLst/>
          </a:prstGeom>
          <a:noFill/>
          <a:ln>
            <a:noFill/>
          </a:ln>
        </p:spPr>
      </p:pic>
      <p:sp>
        <p:nvSpPr>
          <p:cNvPr id="731" name="Google Shape;731;p100"/>
          <p:cNvSpPr txBox="1">
            <a:spLocks noGrp="1"/>
          </p:cNvSpPr>
          <p:nvPr>
            <p:ph type="title"/>
          </p:nvPr>
        </p:nvSpPr>
        <p:spPr>
          <a:xfrm>
            <a:off x="946923" y="2241075"/>
            <a:ext cx="10298154" cy="2819047"/>
          </a:xfrm>
          <a:prstGeom prst="rect">
            <a:avLst/>
          </a:prstGeom>
          <a:noFill/>
          <a:ln>
            <a:noFill/>
          </a:ln>
        </p:spPr>
        <p:txBody>
          <a:bodyPr spcFirstLastPara="1" wrap="square" lIns="0" tIns="0" rIns="0" bIns="0" anchor="b" anchorCtr="0">
            <a:noAutofit/>
          </a:bodyPr>
          <a:lstStyle>
            <a:lvl1pPr lvl="0" algn="ctr">
              <a:lnSpc>
                <a:spcPct val="93000"/>
              </a:lnSpc>
              <a:spcBef>
                <a:spcPts val="0"/>
              </a:spcBef>
              <a:spcAft>
                <a:spcPts val="0"/>
              </a:spcAft>
              <a:buClr>
                <a:schemeClr val="lt1"/>
              </a:buClr>
              <a:buSzPts val="16600"/>
              <a:buFont typeface="Poppins SemiBold"/>
              <a:buNone/>
              <a:defRPr sz="1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20466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292273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Image">
    <p:spTree>
      <p:nvGrpSpPr>
        <p:cNvPr id="1" name=""/>
        <p:cNvGrpSpPr/>
        <p:nvPr/>
      </p:nvGrpSpPr>
      <p:grpSpPr>
        <a:xfrm>
          <a:off x="0" y="0"/>
          <a:ext cx="0" cy="0"/>
          <a:chOff x="0" y="0"/>
          <a:chExt cx="0" cy="0"/>
        </a:xfrm>
      </p:grpSpPr>
      <p:sp>
        <p:nvSpPr>
          <p:cNvPr id="15" name="Espace réservé pour une image  2"/>
          <p:cNvSpPr>
            <a:spLocks noGrp="1"/>
          </p:cNvSpPr>
          <p:nvPr>
            <p:ph type="pic" sz="quarter" idx="17" hasCustomPrompt="1"/>
          </p:nvPr>
        </p:nvSpPr>
        <p:spPr bwMode="gray">
          <a:xfrm>
            <a:off x="1" y="0"/>
            <a:ext cx="12192000" cy="6858000"/>
          </a:xfrm>
          <a:solidFill>
            <a:schemeClr val="bg1">
              <a:lumMod val="95000"/>
            </a:schemeClr>
          </a:solidFill>
        </p:spPr>
        <p:txBody>
          <a:bodyPr tIns="1080000" anchor="ctr" anchorCtr="0"/>
          <a:lstStyle>
            <a:lvl1pPr marL="72000" marR="0" indent="0" algn="ctr" defTabSz="1219170" rtl="0" eaLnBrk="1" fontAlgn="auto" latinLnBrk="0" hangingPunct="1">
              <a:lnSpc>
                <a:spcPct val="100000"/>
              </a:lnSpc>
              <a:spcBef>
                <a:spcPts val="500"/>
              </a:spcBef>
              <a:spcAft>
                <a:spcPts val="500"/>
              </a:spcAft>
              <a:buClrTx/>
              <a:buSzTx/>
              <a:buFont typeface="Arial" pitchFamily="34" charset="0"/>
              <a:buNone/>
              <a:tabLst/>
              <a:defRPr sz="1500">
                <a:solidFill>
                  <a:schemeClr val="tx2"/>
                </a:solidFill>
              </a:defRPr>
            </a:lvl1pPr>
          </a:lstStyle>
          <a:p>
            <a:r>
              <a:rPr lang="fr-FR"/>
              <a:t>Sélectionner l’icône pour insérer une image</a:t>
            </a:r>
          </a:p>
        </p:txBody>
      </p:sp>
      <p:sp>
        <p:nvSpPr>
          <p:cNvPr id="8" name="Espace réservé de la date 7"/>
          <p:cNvSpPr>
            <a:spLocks noGrp="1"/>
          </p:cNvSpPr>
          <p:nvPr>
            <p:ph type="dt" sz="half" idx="10"/>
          </p:nvPr>
        </p:nvSpPr>
        <p:spPr bwMode="gray">
          <a:xfrm>
            <a:off x="0" y="6633357"/>
            <a:ext cx="304800" cy="224643"/>
          </a:xfrm>
        </p:spPr>
        <p:txBody>
          <a:bodyPr/>
          <a:lstStyle/>
          <a:p>
            <a:r>
              <a:rPr lang="fr-FR" noProof="0"/>
              <a:t>Date</a:t>
            </a:r>
          </a:p>
        </p:txBody>
      </p:sp>
      <p:sp>
        <p:nvSpPr>
          <p:cNvPr id="11" name="Espace réservé du numéro de diapositive 10"/>
          <p:cNvSpPr>
            <a:spLocks noGrp="1"/>
          </p:cNvSpPr>
          <p:nvPr>
            <p:ph type="sldNum" sz="quarter" idx="11"/>
          </p:nvPr>
        </p:nvSpPr>
        <p:spPr bwMode="gray">
          <a:xfrm>
            <a:off x="0" y="6634800"/>
            <a:ext cx="306000" cy="223200"/>
          </a:xfrm>
          <a:ln>
            <a:solidFill>
              <a:schemeClr val="accent1">
                <a:alpha val="0"/>
              </a:schemeClr>
            </a:solidFill>
          </a:ln>
        </p:spPr>
        <p:txBody>
          <a:bodyPr/>
          <a:lstStyle>
            <a:lvl1pPr>
              <a:defRPr>
                <a:solidFill>
                  <a:schemeClr val="tx2">
                    <a:alpha val="0"/>
                  </a:schemeClr>
                </a:solidFill>
              </a:defRPr>
            </a:lvl1pPr>
          </a:lstStyle>
          <a:p>
            <a:fld id="{733122C9-A0B9-462F-8757-0847AD287B63}" type="slidenum">
              <a:rPr lang="fr-FR" smtClean="0"/>
              <a:pPr/>
              <a:t>‹N°›</a:t>
            </a:fld>
            <a:endParaRPr lang="fr-FR"/>
          </a:p>
        </p:txBody>
      </p:sp>
      <p:sp>
        <p:nvSpPr>
          <p:cNvPr id="12" name="Espace réservé du pied de page 11"/>
          <p:cNvSpPr>
            <a:spLocks noGrp="1"/>
          </p:cNvSpPr>
          <p:nvPr>
            <p:ph type="ftr" sz="quarter" idx="12"/>
          </p:nvPr>
        </p:nvSpPr>
        <p:spPr bwMode="gray">
          <a:xfrm>
            <a:off x="0" y="6634800"/>
            <a:ext cx="306000" cy="223200"/>
          </a:xfrm>
        </p:spPr>
        <p:txBody>
          <a:bodyPr/>
          <a:lstStyle/>
          <a:p>
            <a:r>
              <a:rPr lang="fr-FR" noProof="0"/>
              <a:t>Personnaliser le bas de page avec le menu "Insertion / En-tête et pied de page"</a:t>
            </a:r>
          </a:p>
        </p:txBody>
      </p:sp>
    </p:spTree>
    <p:extLst>
      <p:ext uri="{BB962C8B-B14F-4D97-AF65-F5344CB8AC3E}">
        <p14:creationId xmlns:p14="http://schemas.microsoft.com/office/powerpoint/2010/main" val="338228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bleu">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0F9F"/>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20416162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photo">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2" name="Picture Placeholder 2">
            <a:extLst>
              <a:ext uri="{FF2B5EF4-FFF2-40B4-BE49-F238E27FC236}">
                <a16:creationId xmlns:a16="http://schemas.microsoft.com/office/drawing/2014/main" id="{A68B08F2-8B39-5A00-29ED-8819C96195AC}"/>
              </a:ext>
            </a:extLst>
          </p:cNvPr>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600" b="0" i="0" baseline="0">
                <a:latin typeface="Poppins Light" pitchFamily="2" charset="77"/>
                <a:ea typeface="Source Sans Pro" charset="0"/>
                <a:cs typeface="Poppins Light" pitchFamily="2" charset="77"/>
              </a:defRPr>
            </a:lvl1pPr>
          </a:lstStyle>
          <a:p>
            <a:r>
              <a:rPr lang="en-US"/>
              <a:t>Picture</a:t>
            </a:r>
          </a:p>
        </p:txBody>
      </p:sp>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6851"/>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29242"/>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6488"/>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73488"/>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2806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35" name="Picture Placeholder 34">
            <a:extLst>
              <a:ext uri="{FF2B5EF4-FFF2-40B4-BE49-F238E27FC236}">
                <a16:creationId xmlns:a16="http://schemas.microsoft.com/office/drawing/2014/main" id="{F11C631A-0E16-8B1F-5449-582C2CEDC82E}"/>
              </a:ext>
            </a:extLst>
          </p:cNvPr>
          <p:cNvSpPr>
            <a:spLocks noGrp="1"/>
          </p:cNvSpPr>
          <p:nvPr>
            <p:ph type="pic" sz="quarter" idx="14" hasCustomPrompt="1"/>
          </p:nvPr>
        </p:nvSpPr>
        <p:spPr>
          <a:xfrm>
            <a:off x="4845050" y="173038"/>
            <a:ext cx="2501900" cy="2413000"/>
          </a:xfrm>
        </p:spPr>
        <p:txBody>
          <a:bodyPr anchor="ctr"/>
          <a:lstStyle>
            <a:lvl1pPr algn="ctr">
              <a:defRPr/>
            </a:lvl1pPr>
          </a:lstStyle>
          <a:p>
            <a:r>
              <a:rPr lang="fr-FR"/>
              <a:t>Logo </a:t>
            </a:r>
            <a:r>
              <a:rPr lang="fr-FR" err="1"/>
              <a:t>aneo</a:t>
            </a:r>
            <a:endParaRPr lang="fr-FR"/>
          </a:p>
        </p:txBody>
      </p:sp>
    </p:spTree>
    <p:extLst>
      <p:ext uri="{BB962C8B-B14F-4D97-AF65-F5344CB8AC3E}">
        <p14:creationId xmlns:p14="http://schemas.microsoft.com/office/powerpoint/2010/main" val="3726003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bleu">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10B8E0-AA7E-26ED-CF76-5DDF5FD31778}"/>
              </a:ext>
            </a:extLst>
          </p:cNvPr>
          <p:cNvSpPr/>
          <p:nvPr userDrawn="1"/>
        </p:nvSpPr>
        <p:spPr>
          <a:xfrm>
            <a:off x="-1" y="2020"/>
            <a:ext cx="6096000" cy="6865523"/>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9550"/>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31941"/>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9187"/>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grpSp>
        <p:nvGrpSpPr>
          <p:cNvPr id="3" name="Groupe 8">
            <a:extLst>
              <a:ext uri="{FF2B5EF4-FFF2-40B4-BE49-F238E27FC236}">
                <a16:creationId xmlns:a16="http://schemas.microsoft.com/office/drawing/2014/main" id="{B01B0F07-03B0-C345-0C94-F4179A28F838}"/>
              </a:ext>
            </a:extLst>
          </p:cNvPr>
          <p:cNvGrpSpPr/>
          <p:nvPr userDrawn="1"/>
        </p:nvGrpSpPr>
        <p:grpSpPr>
          <a:xfrm>
            <a:off x="4903380" y="353847"/>
            <a:ext cx="2222482" cy="2222482"/>
            <a:chOff x="5556268" y="385597"/>
            <a:chExt cx="1548000" cy="1548000"/>
          </a:xfrm>
        </p:grpSpPr>
        <p:sp>
          <p:nvSpPr>
            <p:cNvPr id="4" name="Ellipse 11">
              <a:extLst>
                <a:ext uri="{FF2B5EF4-FFF2-40B4-BE49-F238E27FC236}">
                  <a16:creationId xmlns:a16="http://schemas.microsoft.com/office/drawing/2014/main" id="{7B25A7BF-4AE0-7DD3-DC75-06F1CED6B77D}"/>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10">
              <a:extLst>
                <a:ext uri="{FF2B5EF4-FFF2-40B4-BE49-F238E27FC236}">
                  <a16:creationId xmlns:a16="http://schemas.microsoft.com/office/drawing/2014/main" id="{55B8BA2C-7C9F-B995-A8ED-F117F1D6A760}"/>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Image 7" descr="Une image contenant Caractère coloré, cercle, Graphique, graphisme&#10;&#10;Description générée automatiquement">
            <a:extLst>
              <a:ext uri="{FF2B5EF4-FFF2-40B4-BE49-F238E27FC236}">
                <a16:creationId xmlns:a16="http://schemas.microsoft.com/office/drawing/2014/main" id="{38B8DD4E-5AC0-B21C-41BA-0A6140053BD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spTree>
    <p:extLst>
      <p:ext uri="{BB962C8B-B14F-4D97-AF65-F5344CB8AC3E}">
        <p14:creationId xmlns:p14="http://schemas.microsoft.com/office/powerpoint/2010/main" val="8451262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ommaire roug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2" name="Group 1">
            <a:extLst>
              <a:ext uri="{FF2B5EF4-FFF2-40B4-BE49-F238E27FC236}">
                <a16:creationId xmlns:a16="http://schemas.microsoft.com/office/drawing/2014/main" id="{F5BED93E-4233-2720-9AFC-E9DDE8DE6F74}"/>
              </a:ext>
            </a:extLst>
          </p:cNvPr>
          <p:cNvGrpSpPr/>
          <p:nvPr userDrawn="1"/>
        </p:nvGrpSpPr>
        <p:grpSpPr>
          <a:xfrm>
            <a:off x="-561814" y="2863505"/>
            <a:ext cx="6284522" cy="4539940"/>
            <a:chOff x="-551654" y="2863505"/>
            <a:chExt cx="6284522" cy="453994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78573" y="3465930"/>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6350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552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78429" y="402412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754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399875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1"/>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383334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ommaire jaun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73665"/>
            <a:ext cx="6284522" cy="4529780"/>
            <a:chOff x="-551654" y="2873665"/>
            <a:chExt cx="6284522" cy="452978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3995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3667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55770"/>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695475"/>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7366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4081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4005906"/>
              <a:ext cx="587468" cy="587468"/>
            </a:xfrm>
            <a:prstGeom prst="ellipse">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139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5516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08912"/>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66153" y="2901684"/>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FFAF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2"/>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0" name="TextBox 9">
            <a:extLst>
              <a:ext uri="{FF2B5EF4-FFF2-40B4-BE49-F238E27FC236}">
                <a16:creationId xmlns:a16="http://schemas.microsoft.com/office/drawing/2014/main" id="{3484543A-642E-B39E-D03B-A5BD49B8BBAD}"/>
              </a:ext>
            </a:extLst>
          </p:cNvPr>
          <p:cNvSpPr txBox="1"/>
          <p:nvPr userDrawn="1"/>
        </p:nvSpPr>
        <p:spPr>
          <a:xfrm>
            <a:off x="-650240" y="1920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4510177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ommaire bleu">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0F9F"/>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37313853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ommaire turquois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C4B3"/>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4959163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20818"/>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82320" y="3271520"/>
            <a:ext cx="154160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1.</a:t>
            </a:r>
          </a:p>
        </p:txBody>
      </p:sp>
      <p:grpSp>
        <p:nvGrpSpPr>
          <p:cNvPr id="20" name="Group 19">
            <a:extLst>
              <a:ext uri="{FF2B5EF4-FFF2-40B4-BE49-F238E27FC236}">
                <a16:creationId xmlns:a16="http://schemas.microsoft.com/office/drawing/2014/main" id="{6C5DC5D1-F58C-6A4C-55BE-75B661FFA9CF}"/>
              </a:ext>
            </a:extLst>
          </p:cNvPr>
          <p:cNvGrpSpPr/>
          <p:nvPr userDrawn="1"/>
        </p:nvGrpSpPr>
        <p:grpSpPr>
          <a:xfrm>
            <a:off x="-198008" y="-233340"/>
            <a:ext cx="4550101" cy="6293711"/>
            <a:chOff x="3965062" y="3368889"/>
            <a:chExt cx="4716179" cy="6523428"/>
          </a:xfrm>
          <a:solidFill>
            <a:schemeClr val="bg1">
              <a:alpha val="25000"/>
            </a:schemeClr>
          </a:solidFill>
        </p:grpSpPr>
        <p:sp>
          <p:nvSpPr>
            <p:cNvPr id="22" name="Pie 21">
              <a:extLst>
                <a:ext uri="{FF2B5EF4-FFF2-40B4-BE49-F238E27FC236}">
                  <a16:creationId xmlns:a16="http://schemas.microsoft.com/office/drawing/2014/main" id="{7F3EF891-6CF7-4D81-9944-A0CE08DDD70B}"/>
                </a:ext>
              </a:extLst>
            </p:cNvPr>
            <p:cNvSpPr/>
            <p:nvPr/>
          </p:nvSpPr>
          <p:spPr>
            <a:xfrm>
              <a:off x="4531377"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Oval 23">
              <a:extLst>
                <a:ext uri="{FF2B5EF4-FFF2-40B4-BE49-F238E27FC236}">
                  <a16:creationId xmlns:a16="http://schemas.microsoft.com/office/drawing/2014/main" id="{50CBC378-BDEE-0175-29A1-63BA70E7324E}"/>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Pie 26">
              <a:extLst>
                <a:ext uri="{FF2B5EF4-FFF2-40B4-BE49-F238E27FC236}">
                  <a16:creationId xmlns:a16="http://schemas.microsoft.com/office/drawing/2014/main" id="{AA10D5F7-5A06-1BB8-370B-DD821B60DE95}"/>
                </a:ext>
              </a:extLst>
            </p:cNvPr>
            <p:cNvSpPr/>
            <p:nvPr userDrawn="1"/>
          </p:nvSpPr>
          <p:spPr>
            <a:xfrm>
              <a:off x="6881479"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480D9C31-4795-8AD7-E38B-E548327B397B}"/>
                </a:ext>
              </a:extLst>
            </p:cNvPr>
            <p:cNvSpPr/>
            <p:nvPr userDrawn="1"/>
          </p:nvSpPr>
          <p:spPr>
            <a:xfrm>
              <a:off x="4543014" y="513749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D508B951-FC76-9680-A69E-14E62BCE937F}"/>
                </a:ext>
              </a:extLst>
            </p:cNvPr>
            <p:cNvSpPr/>
            <p:nvPr userDrawn="1"/>
          </p:nvSpPr>
          <p:spPr>
            <a:xfrm rot="5400000">
              <a:off x="4591618" y="394829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0345D8A3-5193-C783-3618-1023EE47BC8E}"/>
                </a:ext>
              </a:extLst>
            </p:cNvPr>
            <p:cNvSpPr/>
            <p:nvPr userDrawn="1"/>
          </p:nvSpPr>
          <p:spPr>
            <a:xfrm>
              <a:off x="8072331"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403D72B6-A353-41AF-F66A-073F0136F35B}"/>
                </a:ext>
              </a:extLst>
            </p:cNvPr>
            <p:cNvSpPr/>
            <p:nvPr userDrawn="1"/>
          </p:nvSpPr>
          <p:spPr>
            <a:xfrm>
              <a:off x="7484482" y="573188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Pie 44">
              <a:extLst>
                <a:ext uri="{FF2B5EF4-FFF2-40B4-BE49-F238E27FC236}">
                  <a16:creationId xmlns:a16="http://schemas.microsoft.com/office/drawing/2014/main" id="{5A1DEF26-C83F-A493-3A6C-2C25E5F8B0D6}"/>
                </a:ext>
              </a:extLst>
            </p:cNvPr>
            <p:cNvSpPr/>
            <p:nvPr userDrawn="1"/>
          </p:nvSpPr>
          <p:spPr>
            <a:xfrm rot="10800000">
              <a:off x="3983946" y="8738032"/>
              <a:ext cx="1154288" cy="1154285"/>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DFAC4006-A35E-B1ED-BD1D-A52421C6B1D8}"/>
                </a:ext>
              </a:extLst>
            </p:cNvPr>
            <p:cNvSpPr/>
            <p:nvPr userDrawn="1"/>
          </p:nvSpPr>
          <p:spPr>
            <a:xfrm>
              <a:off x="5108521" y="4529836"/>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40525A24-678A-E840-5C6C-9DB053DD69C9}"/>
                </a:ext>
              </a:extLst>
            </p:cNvPr>
            <p:cNvSpPr/>
            <p:nvPr userDrawn="1"/>
          </p:nvSpPr>
          <p:spPr>
            <a:xfrm>
              <a:off x="6308269"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6DFEA575-EA4E-2F36-6601-273C89649C23}"/>
                </a:ext>
              </a:extLst>
            </p:cNvPr>
            <p:cNvSpPr/>
            <p:nvPr userDrawn="1"/>
          </p:nvSpPr>
          <p:spPr>
            <a:xfrm>
              <a:off x="5140113"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extLst>
                <a:ext uri="{FF2B5EF4-FFF2-40B4-BE49-F238E27FC236}">
                  <a16:creationId xmlns:a16="http://schemas.microsoft.com/office/drawing/2014/main" id="{E2E5D3C3-14DC-0C8F-E26C-FFA9BC773410}"/>
                </a:ext>
              </a:extLst>
            </p:cNvPr>
            <p:cNvSpPr/>
            <p:nvPr userDrawn="1"/>
          </p:nvSpPr>
          <p:spPr>
            <a:xfrm>
              <a:off x="4529324"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16D64AFC-F76E-FBA8-06DD-1A1BB5402C2D}"/>
                </a:ext>
              </a:extLst>
            </p:cNvPr>
            <p:cNvSpPr/>
            <p:nvPr userDrawn="1"/>
          </p:nvSpPr>
          <p:spPr>
            <a:xfrm>
              <a:off x="5140113" y="811032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47059E14-7F5D-57F9-2F00-22A18170BF2E}"/>
                </a:ext>
              </a:extLst>
            </p:cNvPr>
            <p:cNvSpPr/>
            <p:nvPr userDrawn="1"/>
          </p:nvSpPr>
          <p:spPr>
            <a:xfrm>
              <a:off x="6898763" y="8131381"/>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ie 52">
              <a:extLst>
                <a:ext uri="{FF2B5EF4-FFF2-40B4-BE49-F238E27FC236}">
                  <a16:creationId xmlns:a16="http://schemas.microsoft.com/office/drawing/2014/main" id="{5BF4C4DA-BC26-4899-CC68-2204E758DCB1}"/>
                </a:ext>
              </a:extLst>
            </p:cNvPr>
            <p:cNvSpPr/>
            <p:nvPr userDrawn="1"/>
          </p:nvSpPr>
          <p:spPr>
            <a:xfrm rot="10800000">
              <a:off x="3965062"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Pie 53">
              <a:extLst>
                <a:ext uri="{FF2B5EF4-FFF2-40B4-BE49-F238E27FC236}">
                  <a16:creationId xmlns:a16="http://schemas.microsoft.com/office/drawing/2014/main" id="{D2927FB6-9029-9A4F-99C7-EAF02E57B4EA}"/>
                </a:ext>
              </a:extLst>
            </p:cNvPr>
            <p:cNvSpPr/>
            <p:nvPr userDrawn="1"/>
          </p:nvSpPr>
          <p:spPr>
            <a:xfrm rot="10800000">
              <a:off x="4575851"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Pie 54">
              <a:extLst>
                <a:ext uri="{FF2B5EF4-FFF2-40B4-BE49-F238E27FC236}">
                  <a16:creationId xmlns:a16="http://schemas.microsoft.com/office/drawing/2014/main" id="{FFEE47A1-E555-D7B5-A085-B8A425782475}"/>
                </a:ext>
              </a:extLst>
            </p:cNvPr>
            <p:cNvSpPr/>
            <p:nvPr userDrawn="1"/>
          </p:nvSpPr>
          <p:spPr>
            <a:xfrm rot="10800000">
              <a:off x="4544259"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6" name="Pie 55">
              <a:extLst>
                <a:ext uri="{FF2B5EF4-FFF2-40B4-BE49-F238E27FC236}">
                  <a16:creationId xmlns:a16="http://schemas.microsoft.com/office/drawing/2014/main" id="{ACA444D4-6197-21D5-CC65-5C967D0B3357}"/>
                </a:ext>
              </a:extLst>
            </p:cNvPr>
            <p:cNvSpPr/>
            <p:nvPr userDrawn="1"/>
          </p:nvSpPr>
          <p:spPr>
            <a:xfrm rot="10800000">
              <a:off x="5133985"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7" name="Pie 56">
              <a:extLst>
                <a:ext uri="{FF2B5EF4-FFF2-40B4-BE49-F238E27FC236}">
                  <a16:creationId xmlns:a16="http://schemas.microsoft.com/office/drawing/2014/main" id="{B880878E-8C83-0F12-6B17-86C937F17655}"/>
                </a:ext>
              </a:extLst>
            </p:cNvPr>
            <p:cNvSpPr/>
            <p:nvPr userDrawn="1"/>
          </p:nvSpPr>
          <p:spPr>
            <a:xfrm rot="10800000">
              <a:off x="6302909" y="454021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Pie 57">
              <a:extLst>
                <a:ext uri="{FF2B5EF4-FFF2-40B4-BE49-F238E27FC236}">
                  <a16:creationId xmlns:a16="http://schemas.microsoft.com/office/drawing/2014/main" id="{0CBDF4E2-590F-60E9-2731-172D6F3BE830}"/>
                </a:ext>
              </a:extLst>
            </p:cNvPr>
            <p:cNvSpPr/>
            <p:nvPr userDrawn="1"/>
          </p:nvSpPr>
          <p:spPr>
            <a:xfrm rot="10800000">
              <a:off x="6882105" y="455074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Pie 58">
              <a:extLst>
                <a:ext uri="{FF2B5EF4-FFF2-40B4-BE49-F238E27FC236}">
                  <a16:creationId xmlns:a16="http://schemas.microsoft.com/office/drawing/2014/main" id="{A7D07CFB-434D-C65E-A965-6B0424FE10F8}"/>
                </a:ext>
              </a:extLst>
            </p:cNvPr>
            <p:cNvSpPr/>
            <p:nvPr userDrawn="1"/>
          </p:nvSpPr>
          <p:spPr>
            <a:xfrm rot="5400000">
              <a:off x="6350271" y="39482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Pie 59">
              <a:extLst>
                <a:ext uri="{FF2B5EF4-FFF2-40B4-BE49-F238E27FC236}">
                  <a16:creationId xmlns:a16="http://schemas.microsoft.com/office/drawing/2014/main" id="{48C9CBAC-51F6-E729-88D0-A30ECF144874}"/>
                </a:ext>
              </a:extLst>
            </p:cNvPr>
            <p:cNvSpPr/>
            <p:nvPr userDrawn="1"/>
          </p:nvSpPr>
          <p:spPr>
            <a:xfrm rot="5400000">
              <a:off x="5139002" y="455908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Pie 60">
              <a:extLst>
                <a:ext uri="{FF2B5EF4-FFF2-40B4-BE49-F238E27FC236}">
                  <a16:creationId xmlns:a16="http://schemas.microsoft.com/office/drawing/2014/main" id="{EF02D5F5-8BD1-55C2-AB8E-4D4731894C18}"/>
                </a:ext>
              </a:extLst>
            </p:cNvPr>
            <p:cNvSpPr/>
            <p:nvPr userDrawn="1"/>
          </p:nvSpPr>
          <p:spPr>
            <a:xfrm rot="5400000">
              <a:off x="5718199" y="45380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2" name="Pie 61">
              <a:extLst>
                <a:ext uri="{FF2B5EF4-FFF2-40B4-BE49-F238E27FC236}">
                  <a16:creationId xmlns:a16="http://schemas.microsoft.com/office/drawing/2014/main" id="{7180F2DD-CAB7-8574-A6CD-CED19C4713AB}"/>
                </a:ext>
              </a:extLst>
            </p:cNvPr>
            <p:cNvSpPr/>
            <p:nvPr userDrawn="1"/>
          </p:nvSpPr>
          <p:spPr>
            <a:xfrm rot="5400000">
              <a:off x="7455789" y="453802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3" name="Pie 62">
              <a:extLst>
                <a:ext uri="{FF2B5EF4-FFF2-40B4-BE49-F238E27FC236}">
                  <a16:creationId xmlns:a16="http://schemas.microsoft.com/office/drawing/2014/main" id="{D736D0AC-3640-F8C9-B958-517A583519A8}"/>
                </a:ext>
              </a:extLst>
            </p:cNvPr>
            <p:cNvSpPr/>
            <p:nvPr userDrawn="1"/>
          </p:nvSpPr>
          <p:spPr>
            <a:xfrm rot="5400000">
              <a:off x="5731859" y="630720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314BC18F-C5DC-3092-1C71-3F97C8E18EF2}"/>
                </a:ext>
              </a:extLst>
            </p:cNvPr>
            <p:cNvSpPr/>
            <p:nvPr userDrawn="1"/>
          </p:nvSpPr>
          <p:spPr>
            <a:xfrm rot="10800000">
              <a:off x="5723713" y="514693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Pie 64">
              <a:extLst>
                <a:ext uri="{FF2B5EF4-FFF2-40B4-BE49-F238E27FC236}">
                  <a16:creationId xmlns:a16="http://schemas.microsoft.com/office/drawing/2014/main" id="{D37609B3-2D1C-7A90-C3BB-5BBDF41B5C30}"/>
                </a:ext>
              </a:extLst>
            </p:cNvPr>
            <p:cNvSpPr/>
            <p:nvPr userDrawn="1"/>
          </p:nvSpPr>
          <p:spPr>
            <a:xfrm>
              <a:off x="5723256" y="63072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6" name="Pie 65">
              <a:extLst>
                <a:ext uri="{FF2B5EF4-FFF2-40B4-BE49-F238E27FC236}">
                  <a16:creationId xmlns:a16="http://schemas.microsoft.com/office/drawing/2014/main" id="{57A3A34A-5A1C-CA1C-9BC1-A6836B4B324C}"/>
                </a:ext>
              </a:extLst>
            </p:cNvPr>
            <p:cNvSpPr/>
            <p:nvPr userDrawn="1"/>
          </p:nvSpPr>
          <p:spPr>
            <a:xfrm rot="10800000">
              <a:off x="693999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C475729A-43FD-804F-D3B4-AC53CA8B3FE8}"/>
                </a:ext>
              </a:extLst>
            </p:cNvPr>
            <p:cNvSpPr/>
            <p:nvPr userDrawn="1"/>
          </p:nvSpPr>
          <p:spPr>
            <a:xfrm rot="10800000">
              <a:off x="518134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Pie 67">
              <a:extLst>
                <a:ext uri="{FF2B5EF4-FFF2-40B4-BE49-F238E27FC236}">
                  <a16:creationId xmlns:a16="http://schemas.microsoft.com/office/drawing/2014/main" id="{1BE29840-371D-5DD7-072F-EEDA796493A6}"/>
                </a:ext>
              </a:extLst>
            </p:cNvPr>
            <p:cNvSpPr/>
            <p:nvPr userDrawn="1"/>
          </p:nvSpPr>
          <p:spPr>
            <a:xfrm rot="10800000">
              <a:off x="4580401" y="6361623"/>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9" name="Pie 68">
              <a:extLst>
                <a:ext uri="{FF2B5EF4-FFF2-40B4-BE49-F238E27FC236}">
                  <a16:creationId xmlns:a16="http://schemas.microsoft.com/office/drawing/2014/main" id="{9D884E7C-7F06-D4CA-A58C-F6B4114504EC}"/>
                </a:ext>
              </a:extLst>
            </p:cNvPr>
            <p:cNvSpPr/>
            <p:nvPr userDrawn="1"/>
          </p:nvSpPr>
          <p:spPr>
            <a:xfrm rot="5400000">
              <a:off x="3970927" y="692884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Pie 69">
              <a:extLst>
                <a:ext uri="{FF2B5EF4-FFF2-40B4-BE49-F238E27FC236}">
                  <a16:creationId xmlns:a16="http://schemas.microsoft.com/office/drawing/2014/main" id="{E9C93EA2-4948-A198-650A-92822DF143EA}"/>
                </a:ext>
              </a:extLst>
            </p:cNvPr>
            <p:cNvSpPr/>
            <p:nvPr userDrawn="1"/>
          </p:nvSpPr>
          <p:spPr>
            <a:xfrm rot="5400000">
              <a:off x="3970927" y="81082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1" name="Pie 70">
              <a:extLst>
                <a:ext uri="{FF2B5EF4-FFF2-40B4-BE49-F238E27FC236}">
                  <a16:creationId xmlns:a16="http://schemas.microsoft.com/office/drawing/2014/main" id="{F0D83DC0-A5DF-E1F0-C1E9-78946752CD20}"/>
                </a:ext>
              </a:extLst>
            </p:cNvPr>
            <p:cNvSpPr/>
            <p:nvPr userDrawn="1"/>
          </p:nvSpPr>
          <p:spPr>
            <a:xfrm rot="5400000">
              <a:off x="4581385" y="751857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1EB929F7-9E96-2017-BFC0-094FDADB1D0E}"/>
                </a:ext>
              </a:extLst>
            </p:cNvPr>
            <p:cNvSpPr/>
            <p:nvPr userDrawn="1"/>
          </p:nvSpPr>
          <p:spPr>
            <a:xfrm rot="10800000">
              <a:off x="4549792" y="8152105"/>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6F958ADD-4251-93DF-A4AB-9B2CE894DBDA}"/>
                </a:ext>
              </a:extLst>
            </p:cNvPr>
            <p:cNvSpPr/>
            <p:nvPr userDrawn="1"/>
          </p:nvSpPr>
          <p:spPr>
            <a:xfrm>
              <a:off x="4553545" y="87285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2351618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FFB7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0417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2.</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5400000">
            <a:off x="5916565" y="-519232"/>
            <a:ext cx="5622800" cy="6206019"/>
            <a:chOff x="3975304" y="3949498"/>
            <a:chExt cx="5828031" cy="6432534"/>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87290"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3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14506"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887906"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30985" y="5720978"/>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5" y="9227746"/>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484000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1472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72160" y="3271520"/>
            <a:ext cx="155176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3.</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0800000">
            <a:off x="6749713" y="331245"/>
            <a:ext cx="5622800" cy="6206018"/>
            <a:chOff x="3975304" y="3949498"/>
            <a:chExt cx="5828031" cy="6432533"/>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302646" y="455915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38563"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901817"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920587"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88210"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51365" y="572685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52774" y="572097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4" y="9227745"/>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154372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326824"/>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C4B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292720"/>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4.</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6200000">
            <a:off x="647380" y="1163060"/>
            <a:ext cx="5633308" cy="6206017"/>
            <a:chOff x="3964412" y="3949498"/>
            <a:chExt cx="5838923" cy="6432532"/>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25399"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517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8046300" y="396044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4562240" y="5731872"/>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64412" y="9227744"/>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4549953" y="806491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8050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turquois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pic>
        <p:nvPicPr>
          <p:cNvPr id="9" name="Image 8">
            <a:extLst>
              <a:ext uri="{FF2B5EF4-FFF2-40B4-BE49-F238E27FC236}">
                <a16:creationId xmlns:a16="http://schemas.microsoft.com/office/drawing/2014/main" id="{DB8609F5-6986-4842-9B03-C3D54D3FB87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11580454" y="134324"/>
            <a:ext cx="412290" cy="359999"/>
          </a:xfrm>
          <a:prstGeom prst="rect">
            <a:avLst/>
          </a:prstGeom>
        </p:spPr>
      </p:pic>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8382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C4B3"/>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9783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u pleine page avec sous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121653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25240" y="182372"/>
            <a:ext cx="11082528" cy="731520"/>
          </a:xfrm>
        </p:spPr>
        <p:txBody>
          <a:bodyPr vert="horz"/>
          <a:lstStyle>
            <a:lvl1pPr>
              <a:defRPr sz="2400" b="1" i="0">
                <a:latin typeface="Poppins SemiBold" pitchFamily="2" charset="77"/>
                <a:cs typeface="Poppins SemiBold" pitchFamily="2" charset="77"/>
              </a:defRPr>
            </a:lvl1pPr>
          </a:lstStyle>
          <a:p>
            <a:r>
              <a:rPr lang="en-GB"/>
              <a:t>Click to edit Master title style</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6"/>
            </p:custDataLst>
          </p:nvPr>
        </p:nvSpPr>
        <p:spPr>
          <a:xfrm>
            <a:off x="525240" y="903861"/>
            <a:ext cx="11082528" cy="276999"/>
          </a:xfrm>
        </p:spPr>
        <p:txBody>
          <a:bodyPr anchor="ctr" anchorCtr="0"/>
          <a:lstStyle/>
          <a:p>
            <a:r>
              <a:rPr lang="en-GB" sz="1600"/>
              <a:t>Click to edit Master subtitle style</a:t>
            </a:r>
            <a:endParaRPr lang="en-US" sz="1600"/>
          </a:p>
        </p:txBody>
      </p:sp>
      <p:grpSp>
        <p:nvGrpSpPr>
          <p:cNvPr id="4" name="Group 3">
            <a:extLst>
              <a:ext uri="{FF2B5EF4-FFF2-40B4-BE49-F238E27FC236}">
                <a16:creationId xmlns:a16="http://schemas.microsoft.com/office/drawing/2014/main" id="{0A23BFDB-9D9A-05EA-499B-E0AA4C8BBD55}"/>
              </a:ext>
            </a:extLst>
          </p:cNvPr>
          <p:cNvGrpSpPr/>
          <p:nvPr userDrawn="1"/>
        </p:nvGrpSpPr>
        <p:grpSpPr>
          <a:xfrm>
            <a:off x="7999140" y="2408021"/>
            <a:ext cx="4742323" cy="4449979"/>
            <a:chOff x="6373946" y="668483"/>
            <a:chExt cx="4742323" cy="4449979"/>
          </a:xfrm>
          <a:solidFill>
            <a:schemeClr val="bg1">
              <a:lumMod val="95000"/>
              <a:alpha val="65000"/>
            </a:schemeClr>
          </a:solidFill>
        </p:grpSpPr>
        <p:sp>
          <p:nvSpPr>
            <p:cNvPr id="6" name="Pie 5">
              <a:extLst>
                <a:ext uri="{FF2B5EF4-FFF2-40B4-BE49-F238E27FC236}">
                  <a16:creationId xmlns:a16="http://schemas.microsoft.com/office/drawing/2014/main" id="{C67E3CB0-2CC8-78BE-B3E5-4D89AF234DAB}"/>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BB3811C2-79EA-7A73-B744-EB0828D5F222}"/>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43C4726E-6CBC-8492-F8A5-088B531CEF2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Oval 10">
              <a:extLst>
                <a:ext uri="{FF2B5EF4-FFF2-40B4-BE49-F238E27FC236}">
                  <a16:creationId xmlns:a16="http://schemas.microsoft.com/office/drawing/2014/main" id="{49E60E02-ADBD-2F23-42F0-ED4E5F1025E7}"/>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1E391FDD-F703-A67F-3E43-D82540BFE6D2}"/>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A2C03789-B8BB-94FA-BE60-08CAEEBA0FE6}"/>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CA9A4EC-A128-20C8-2BB8-AA064EFD833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81C59904-3DDF-5396-C1D0-5A33A8F250FE}"/>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1F20B554-948B-F9D4-E961-8EAFB2D018A4}"/>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22017EDD-DDA8-B442-3BF4-9340F86BEEC3}"/>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69D69275-60A4-1BD5-B9C8-34BEAE35242D}"/>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4E5B226A-529A-1452-BCA8-F2AFBE0567CC}"/>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216A086A-CC80-350B-9CE8-36B3511F15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B197EBEC-D809-39B4-C633-2B6CB1009722}"/>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C7E2599C-4693-36BC-7E01-ADB628C10DCE}"/>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1007533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ntenu pleine page sans sous titre">
    <p:spTree>
      <p:nvGrpSpPr>
        <p:cNvPr id="1" name=""/>
        <p:cNvGrpSpPr/>
        <p:nvPr/>
      </p:nvGrpSpPr>
      <p:grpSpPr>
        <a:xfrm>
          <a:off x="0" y="0"/>
          <a:ext cx="0" cy="0"/>
          <a:chOff x="0" y="0"/>
          <a:chExt cx="0" cy="0"/>
        </a:xfrm>
      </p:grpSpPr>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1"/>
            </p:custDataLst>
          </p:nvPr>
        </p:nvSpPr>
        <p:spPr>
          <a:xfrm>
            <a:off x="554736" y="175171"/>
            <a:ext cx="11082528" cy="989512"/>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LogoText">
            <a:extLst>
              <a:ext uri="{FF2B5EF4-FFF2-40B4-BE49-F238E27FC236}">
                <a16:creationId xmlns:a16="http://schemas.microsoft.com/office/drawing/2014/main" id="{2F29CC78-52FA-48EA-D067-C377DB992CA4}"/>
              </a:ext>
            </a:extLst>
          </p:cNvPr>
          <p:cNvSpPr txBox="1"/>
          <p:nvPr userDrawn="1">
            <p:custDataLst>
              <p:tags r:id="rId3"/>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Slide Number">
            <a:extLst>
              <a:ext uri="{FF2B5EF4-FFF2-40B4-BE49-F238E27FC236}">
                <a16:creationId xmlns:a16="http://schemas.microsoft.com/office/drawing/2014/main" id="{1086A379-29CB-2EC4-091A-4BB5FFB9246E}"/>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7" name="Image 6">
            <a:extLst>
              <a:ext uri="{FF2B5EF4-FFF2-40B4-BE49-F238E27FC236}">
                <a16:creationId xmlns:a16="http://schemas.microsoft.com/office/drawing/2014/main" id="{8B3DE813-5EF7-000B-44F8-D370260C99F1}"/>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grpSp>
        <p:nvGrpSpPr>
          <p:cNvPr id="3" name="Group 2">
            <a:extLst>
              <a:ext uri="{FF2B5EF4-FFF2-40B4-BE49-F238E27FC236}">
                <a16:creationId xmlns:a16="http://schemas.microsoft.com/office/drawing/2014/main" id="{996691E3-09B6-CF75-50AA-862A830464A4}"/>
              </a:ext>
            </a:extLst>
          </p:cNvPr>
          <p:cNvGrpSpPr/>
          <p:nvPr userDrawn="1"/>
        </p:nvGrpSpPr>
        <p:grpSpPr>
          <a:xfrm>
            <a:off x="7999140" y="3893439"/>
            <a:ext cx="4201035" cy="2964561"/>
            <a:chOff x="6373946" y="2153901"/>
            <a:chExt cx="4201035" cy="2964561"/>
          </a:xfrm>
          <a:solidFill>
            <a:schemeClr val="bg1">
              <a:lumMod val="95000"/>
              <a:alpha val="65000"/>
            </a:schemeClr>
          </a:solidFill>
        </p:grpSpPr>
        <p:sp>
          <p:nvSpPr>
            <p:cNvPr id="5" name="Oval 4">
              <a:extLst>
                <a:ext uri="{FF2B5EF4-FFF2-40B4-BE49-F238E27FC236}">
                  <a16:creationId xmlns:a16="http://schemas.microsoft.com/office/drawing/2014/main" id="{2FCBB959-ABE2-C11F-7F34-F3C4D7053957}"/>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80133C7F-C736-1717-421A-7C0DFEC64600}"/>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7FCBDD76-5F74-AAD9-A996-F2328BEDD57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B799E012-B563-BC51-A99B-64C7BFA80698}"/>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Oval 8">
              <a:extLst>
                <a:ext uri="{FF2B5EF4-FFF2-40B4-BE49-F238E27FC236}">
                  <a16:creationId xmlns:a16="http://schemas.microsoft.com/office/drawing/2014/main" id="{15F1AAEE-344F-22AA-781A-D897693F5D2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B54B0D14-980E-C966-8D24-4F104883145A}"/>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BD396A52-65DA-EE95-57BA-DBC492B8ABA0}"/>
                </a:ext>
              </a:extLst>
            </p:cNvPr>
            <p:cNvSpPr/>
            <p:nvPr/>
          </p:nvSpPr>
          <p:spPr>
            <a:xfrm rot="16200000">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Pie 14">
              <a:extLst>
                <a:ext uri="{FF2B5EF4-FFF2-40B4-BE49-F238E27FC236}">
                  <a16:creationId xmlns:a16="http://schemas.microsoft.com/office/drawing/2014/main" id="{115581C9-7DA9-CE90-CB29-34A547F416DC}"/>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Oval 18">
              <a:extLst>
                <a:ext uri="{FF2B5EF4-FFF2-40B4-BE49-F238E27FC236}">
                  <a16:creationId xmlns:a16="http://schemas.microsoft.com/office/drawing/2014/main" id="{E2BE0F35-F301-5D69-15F2-04BC8C5A6ACA}"/>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AF99A79C-7940-FC25-8984-940842462DD0}"/>
                </a:ext>
              </a:extLst>
            </p:cNvPr>
            <p:cNvSpPr/>
            <p:nvPr userDrawn="1"/>
          </p:nvSpPr>
          <p:spPr>
            <a:xfrm>
              <a:off x="9957895" y="21539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ie 20">
              <a:extLst>
                <a:ext uri="{FF2B5EF4-FFF2-40B4-BE49-F238E27FC236}">
                  <a16:creationId xmlns:a16="http://schemas.microsoft.com/office/drawing/2014/main" id="{D233D8F6-29E7-013A-0271-1D99525E49AD}"/>
                </a:ext>
              </a:extLst>
            </p:cNvPr>
            <p:cNvSpPr/>
            <p:nvPr userDrawn="1"/>
          </p:nvSpPr>
          <p:spPr>
            <a:xfrm>
              <a:off x="9384839" y="27590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CBC9F277-CA71-E6E7-DA87-662E7FE6359B}"/>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426523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u titre, sous-titre + image 50/50">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1125151"/>
            <a:ext cx="4944691"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911982"/>
            <a:ext cx="494469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6448734" y="1103720"/>
            <a:ext cx="4629732" cy="4650559"/>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6BA1997C-9A93-AE55-769A-CC038DCBFD61}"/>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B211D01-D8CC-1E07-A568-1B7F3C7D8A75}"/>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2AE525AC-5B90-46BA-4F1A-B096546CA8C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DE54B198-4CC8-2554-3C8D-D2A540813FAB}"/>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59BC4992-71C3-5B1B-7C33-681618CEF09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8EFDF2B1-DCC2-A508-43FA-205CD1893115}"/>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59865344-E4C5-FC08-1CB0-469214D1F7E2}"/>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F8313BC1-C346-2447-186B-CEBDB41CAA63}"/>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7101949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8854143" y="741680"/>
            <a:ext cx="2701265" cy="5374640"/>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1209110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enu 3/4 oran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FFAF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38773" y="2622928"/>
            <a:ext cx="5099815" cy="2733117"/>
            <a:chOff x="4610036" y="1603601"/>
            <a:chExt cx="6558497" cy="3514861"/>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84839"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5784561"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5784561" y="33168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6"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224139" y="1607376"/>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068660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enu 3/4 rou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135754" y="1292149"/>
            <a:ext cx="5099816" cy="3139156"/>
            <a:chOff x="4610035" y="1603601"/>
            <a:chExt cx="6558498" cy="403703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0800000">
              <a:off x="8827433" y="33131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rot="16200000">
              <a:off x="10014246" y="3310755"/>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6" y="392451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651800" y="221980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651800" y="220544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8148779" y="1607377"/>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ie 49">
              <a:extLst>
                <a:ext uri="{FF2B5EF4-FFF2-40B4-BE49-F238E27FC236}">
                  <a16:creationId xmlns:a16="http://schemas.microsoft.com/office/drawing/2014/main" id="{DB64F1B2-B0E0-9E3F-480E-CA472B4E9434}"/>
                </a:ext>
              </a:extLst>
            </p:cNvPr>
            <p:cNvSpPr/>
            <p:nvPr userDrawn="1"/>
          </p:nvSpPr>
          <p:spPr>
            <a:xfrm>
              <a:off x="8828749" y="448635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948480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169732" y="2703411"/>
            <a:ext cx="4552623" cy="3161575"/>
            <a:chOff x="5300674" y="1025998"/>
            <a:chExt cx="5854793" cy="4065870"/>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75390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 name="Group 1">
            <a:extLst>
              <a:ext uri="{FF2B5EF4-FFF2-40B4-BE49-F238E27FC236}">
                <a16:creationId xmlns:a16="http://schemas.microsoft.com/office/drawing/2014/main" id="{2DC78325-6133-27A4-C851-EFCA2F9E4799}"/>
              </a:ext>
            </a:extLst>
          </p:cNvPr>
          <p:cNvGrpSpPr/>
          <p:nvPr userDrawn="1"/>
        </p:nvGrpSpPr>
        <p:grpSpPr>
          <a:xfrm>
            <a:off x="864248" y="311446"/>
            <a:ext cx="1871051" cy="2738001"/>
            <a:chOff x="1304959" y="3822508"/>
            <a:chExt cx="1871051" cy="2738001"/>
          </a:xfrm>
        </p:grpSpPr>
        <p:sp>
          <p:nvSpPr>
            <p:cNvPr id="29" name="Pie 28">
              <a:extLst>
                <a:ext uri="{FF2B5EF4-FFF2-40B4-BE49-F238E27FC236}">
                  <a16:creationId xmlns:a16="http://schemas.microsoft.com/office/drawing/2014/main" id="{C9ABBCF0-16EF-C581-E333-AB66AFBD2BD5}"/>
                </a:ext>
              </a:extLst>
            </p:cNvPr>
            <p:cNvSpPr/>
            <p:nvPr/>
          </p:nvSpPr>
          <p:spPr>
            <a:xfrm rot="10800000">
              <a:off x="1368173" y="428264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rot="16200000">
              <a:off x="1812933" y="5180209"/>
              <a:ext cx="473482"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63CE5FD0-EBA8-C408-3FE9-5945C3675553}"/>
                </a:ext>
              </a:extLst>
            </p:cNvPr>
            <p:cNvSpPr/>
            <p:nvPr userDrawn="1"/>
          </p:nvSpPr>
          <p:spPr>
            <a:xfrm rot="16200000">
              <a:off x="1317329" y="5619510"/>
              <a:ext cx="473482"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rot="16200000">
              <a:off x="1304960" y="4270520"/>
              <a:ext cx="473482" cy="47348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Pie 42">
              <a:extLst>
                <a:ext uri="{FF2B5EF4-FFF2-40B4-BE49-F238E27FC236}">
                  <a16:creationId xmlns:a16="http://schemas.microsoft.com/office/drawing/2014/main" id="{BD7DA91B-905E-64BE-8AAD-9BBC1EF7EA3C}"/>
                </a:ext>
              </a:extLst>
            </p:cNvPr>
            <p:cNvSpPr/>
            <p:nvPr userDrawn="1"/>
          </p:nvSpPr>
          <p:spPr>
            <a:xfrm rot="16200000">
              <a:off x="2278449" y="382250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rot="16200000">
              <a:off x="2278449" y="427970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0800000">
              <a:off x="2277441" y="4279708"/>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0800000">
              <a:off x="1859630" y="5203451"/>
              <a:ext cx="897561" cy="897561"/>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rot="16200000">
              <a:off x="2302657" y="5169839"/>
              <a:ext cx="473483"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rot="16200000">
              <a:off x="1317328" y="6087027"/>
              <a:ext cx="473483" cy="47348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0105360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Contenu 3/4 turquois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SlideLogoText">
            <a:extLst>
              <a:ext uri="{FF2B5EF4-FFF2-40B4-BE49-F238E27FC236}">
                <a16:creationId xmlns:a16="http://schemas.microsoft.com/office/drawing/2014/main" id="{1671780F-5BDC-90FB-41F4-EC3C0AFD21BB}"/>
              </a:ext>
            </a:extLst>
          </p:cNvPr>
          <p:cNvSpPr txBox="1"/>
          <p:nvPr userDrawn="1">
            <p:custDataLst>
              <p:tags r:id="rId2"/>
            </p:custDataLst>
          </p:nvPr>
        </p:nvSpPr>
        <p:spPr>
          <a:xfrm>
            <a:off x="1143652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4"/>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5"/>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08437" y="2207449"/>
            <a:ext cx="5063326" cy="3620888"/>
            <a:chOff x="4656961" y="2174381"/>
            <a:chExt cx="6511572" cy="465655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5" y="2174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5197363" y="454625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8247967" y="5089420"/>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1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10005013"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4656961" y="567665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38219" y="515517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7027593" y="39332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373847" y="512340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5759747" y="5659422"/>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9376665" y="50813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2349835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u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4475018"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6" y="2884200"/>
            <a:ext cx="3476937"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502664"/>
            <a:ext cx="2961515" cy="2355336"/>
            <a:chOff x="7613466" y="2763126"/>
            <a:chExt cx="2961515" cy="235533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230552"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8483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673238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20818"/>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82320" y="3271520"/>
            <a:ext cx="154160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1.</a:t>
            </a:r>
          </a:p>
        </p:txBody>
      </p:sp>
      <p:grpSp>
        <p:nvGrpSpPr>
          <p:cNvPr id="20" name="Group 19">
            <a:extLst>
              <a:ext uri="{FF2B5EF4-FFF2-40B4-BE49-F238E27FC236}">
                <a16:creationId xmlns:a16="http://schemas.microsoft.com/office/drawing/2014/main" id="{6C5DC5D1-F58C-6A4C-55BE-75B661FFA9CF}"/>
              </a:ext>
            </a:extLst>
          </p:cNvPr>
          <p:cNvGrpSpPr/>
          <p:nvPr userDrawn="1"/>
        </p:nvGrpSpPr>
        <p:grpSpPr>
          <a:xfrm>
            <a:off x="-198008" y="-233340"/>
            <a:ext cx="4550101" cy="6293711"/>
            <a:chOff x="3965062" y="3368889"/>
            <a:chExt cx="4716179" cy="6523428"/>
          </a:xfrm>
          <a:solidFill>
            <a:schemeClr val="bg1">
              <a:alpha val="25000"/>
            </a:schemeClr>
          </a:solidFill>
        </p:grpSpPr>
        <p:sp>
          <p:nvSpPr>
            <p:cNvPr id="22" name="Pie 21">
              <a:extLst>
                <a:ext uri="{FF2B5EF4-FFF2-40B4-BE49-F238E27FC236}">
                  <a16:creationId xmlns:a16="http://schemas.microsoft.com/office/drawing/2014/main" id="{7F3EF891-6CF7-4D81-9944-A0CE08DDD70B}"/>
                </a:ext>
              </a:extLst>
            </p:cNvPr>
            <p:cNvSpPr/>
            <p:nvPr/>
          </p:nvSpPr>
          <p:spPr>
            <a:xfrm>
              <a:off x="4531377"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Oval 23">
              <a:extLst>
                <a:ext uri="{FF2B5EF4-FFF2-40B4-BE49-F238E27FC236}">
                  <a16:creationId xmlns:a16="http://schemas.microsoft.com/office/drawing/2014/main" id="{50CBC378-BDEE-0175-29A1-63BA70E7324E}"/>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Pie 26">
              <a:extLst>
                <a:ext uri="{FF2B5EF4-FFF2-40B4-BE49-F238E27FC236}">
                  <a16:creationId xmlns:a16="http://schemas.microsoft.com/office/drawing/2014/main" id="{AA10D5F7-5A06-1BB8-370B-DD821B60DE95}"/>
                </a:ext>
              </a:extLst>
            </p:cNvPr>
            <p:cNvSpPr/>
            <p:nvPr userDrawn="1"/>
          </p:nvSpPr>
          <p:spPr>
            <a:xfrm>
              <a:off x="6881479"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480D9C31-4795-8AD7-E38B-E548327B397B}"/>
                </a:ext>
              </a:extLst>
            </p:cNvPr>
            <p:cNvSpPr/>
            <p:nvPr userDrawn="1"/>
          </p:nvSpPr>
          <p:spPr>
            <a:xfrm>
              <a:off x="4543014" y="513749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D508B951-FC76-9680-A69E-14E62BCE937F}"/>
                </a:ext>
              </a:extLst>
            </p:cNvPr>
            <p:cNvSpPr/>
            <p:nvPr userDrawn="1"/>
          </p:nvSpPr>
          <p:spPr>
            <a:xfrm rot="5400000">
              <a:off x="4591618" y="394829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0345D8A3-5193-C783-3618-1023EE47BC8E}"/>
                </a:ext>
              </a:extLst>
            </p:cNvPr>
            <p:cNvSpPr/>
            <p:nvPr userDrawn="1"/>
          </p:nvSpPr>
          <p:spPr>
            <a:xfrm>
              <a:off x="8072331"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403D72B6-A353-41AF-F66A-073F0136F35B}"/>
                </a:ext>
              </a:extLst>
            </p:cNvPr>
            <p:cNvSpPr/>
            <p:nvPr userDrawn="1"/>
          </p:nvSpPr>
          <p:spPr>
            <a:xfrm>
              <a:off x="7484482" y="573188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Pie 44">
              <a:extLst>
                <a:ext uri="{FF2B5EF4-FFF2-40B4-BE49-F238E27FC236}">
                  <a16:creationId xmlns:a16="http://schemas.microsoft.com/office/drawing/2014/main" id="{5A1DEF26-C83F-A493-3A6C-2C25E5F8B0D6}"/>
                </a:ext>
              </a:extLst>
            </p:cNvPr>
            <p:cNvSpPr/>
            <p:nvPr userDrawn="1"/>
          </p:nvSpPr>
          <p:spPr>
            <a:xfrm rot="10800000">
              <a:off x="3983946" y="8738032"/>
              <a:ext cx="1154288" cy="1154285"/>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DFAC4006-A35E-B1ED-BD1D-A52421C6B1D8}"/>
                </a:ext>
              </a:extLst>
            </p:cNvPr>
            <p:cNvSpPr/>
            <p:nvPr userDrawn="1"/>
          </p:nvSpPr>
          <p:spPr>
            <a:xfrm>
              <a:off x="5108521" y="4529836"/>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40525A24-678A-E840-5C6C-9DB053DD69C9}"/>
                </a:ext>
              </a:extLst>
            </p:cNvPr>
            <p:cNvSpPr/>
            <p:nvPr userDrawn="1"/>
          </p:nvSpPr>
          <p:spPr>
            <a:xfrm>
              <a:off x="6308269"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6DFEA575-EA4E-2F36-6601-273C89649C23}"/>
                </a:ext>
              </a:extLst>
            </p:cNvPr>
            <p:cNvSpPr/>
            <p:nvPr userDrawn="1"/>
          </p:nvSpPr>
          <p:spPr>
            <a:xfrm>
              <a:off x="5140113"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extLst>
                <a:ext uri="{FF2B5EF4-FFF2-40B4-BE49-F238E27FC236}">
                  <a16:creationId xmlns:a16="http://schemas.microsoft.com/office/drawing/2014/main" id="{E2E5D3C3-14DC-0C8F-E26C-FFA9BC773410}"/>
                </a:ext>
              </a:extLst>
            </p:cNvPr>
            <p:cNvSpPr/>
            <p:nvPr userDrawn="1"/>
          </p:nvSpPr>
          <p:spPr>
            <a:xfrm>
              <a:off x="4529324"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16D64AFC-F76E-FBA8-06DD-1A1BB5402C2D}"/>
                </a:ext>
              </a:extLst>
            </p:cNvPr>
            <p:cNvSpPr/>
            <p:nvPr userDrawn="1"/>
          </p:nvSpPr>
          <p:spPr>
            <a:xfrm>
              <a:off x="5140113" y="811032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47059E14-7F5D-57F9-2F00-22A18170BF2E}"/>
                </a:ext>
              </a:extLst>
            </p:cNvPr>
            <p:cNvSpPr/>
            <p:nvPr userDrawn="1"/>
          </p:nvSpPr>
          <p:spPr>
            <a:xfrm>
              <a:off x="6898763" y="8131381"/>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ie 52">
              <a:extLst>
                <a:ext uri="{FF2B5EF4-FFF2-40B4-BE49-F238E27FC236}">
                  <a16:creationId xmlns:a16="http://schemas.microsoft.com/office/drawing/2014/main" id="{5BF4C4DA-BC26-4899-CC68-2204E758DCB1}"/>
                </a:ext>
              </a:extLst>
            </p:cNvPr>
            <p:cNvSpPr/>
            <p:nvPr userDrawn="1"/>
          </p:nvSpPr>
          <p:spPr>
            <a:xfrm rot="10800000">
              <a:off x="3965062"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Pie 53">
              <a:extLst>
                <a:ext uri="{FF2B5EF4-FFF2-40B4-BE49-F238E27FC236}">
                  <a16:creationId xmlns:a16="http://schemas.microsoft.com/office/drawing/2014/main" id="{D2927FB6-9029-9A4F-99C7-EAF02E57B4EA}"/>
                </a:ext>
              </a:extLst>
            </p:cNvPr>
            <p:cNvSpPr/>
            <p:nvPr userDrawn="1"/>
          </p:nvSpPr>
          <p:spPr>
            <a:xfrm rot="10800000">
              <a:off x="4575851"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Pie 54">
              <a:extLst>
                <a:ext uri="{FF2B5EF4-FFF2-40B4-BE49-F238E27FC236}">
                  <a16:creationId xmlns:a16="http://schemas.microsoft.com/office/drawing/2014/main" id="{FFEE47A1-E555-D7B5-A085-B8A425782475}"/>
                </a:ext>
              </a:extLst>
            </p:cNvPr>
            <p:cNvSpPr/>
            <p:nvPr userDrawn="1"/>
          </p:nvSpPr>
          <p:spPr>
            <a:xfrm rot="10800000">
              <a:off x="4544259"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6" name="Pie 55">
              <a:extLst>
                <a:ext uri="{FF2B5EF4-FFF2-40B4-BE49-F238E27FC236}">
                  <a16:creationId xmlns:a16="http://schemas.microsoft.com/office/drawing/2014/main" id="{ACA444D4-6197-21D5-CC65-5C967D0B3357}"/>
                </a:ext>
              </a:extLst>
            </p:cNvPr>
            <p:cNvSpPr/>
            <p:nvPr userDrawn="1"/>
          </p:nvSpPr>
          <p:spPr>
            <a:xfrm rot="10800000">
              <a:off x="5133985"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7" name="Pie 56">
              <a:extLst>
                <a:ext uri="{FF2B5EF4-FFF2-40B4-BE49-F238E27FC236}">
                  <a16:creationId xmlns:a16="http://schemas.microsoft.com/office/drawing/2014/main" id="{B880878E-8C83-0F12-6B17-86C937F17655}"/>
                </a:ext>
              </a:extLst>
            </p:cNvPr>
            <p:cNvSpPr/>
            <p:nvPr userDrawn="1"/>
          </p:nvSpPr>
          <p:spPr>
            <a:xfrm rot="10800000">
              <a:off x="6302909" y="454021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Pie 57">
              <a:extLst>
                <a:ext uri="{FF2B5EF4-FFF2-40B4-BE49-F238E27FC236}">
                  <a16:creationId xmlns:a16="http://schemas.microsoft.com/office/drawing/2014/main" id="{0CBDF4E2-590F-60E9-2731-172D6F3BE830}"/>
                </a:ext>
              </a:extLst>
            </p:cNvPr>
            <p:cNvSpPr/>
            <p:nvPr userDrawn="1"/>
          </p:nvSpPr>
          <p:spPr>
            <a:xfrm rot="10800000">
              <a:off x="6882105" y="455074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Pie 58">
              <a:extLst>
                <a:ext uri="{FF2B5EF4-FFF2-40B4-BE49-F238E27FC236}">
                  <a16:creationId xmlns:a16="http://schemas.microsoft.com/office/drawing/2014/main" id="{A7D07CFB-434D-C65E-A965-6B0424FE10F8}"/>
                </a:ext>
              </a:extLst>
            </p:cNvPr>
            <p:cNvSpPr/>
            <p:nvPr userDrawn="1"/>
          </p:nvSpPr>
          <p:spPr>
            <a:xfrm rot="5400000">
              <a:off x="6350271" y="39482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Pie 59">
              <a:extLst>
                <a:ext uri="{FF2B5EF4-FFF2-40B4-BE49-F238E27FC236}">
                  <a16:creationId xmlns:a16="http://schemas.microsoft.com/office/drawing/2014/main" id="{48C9CBAC-51F6-E729-88D0-A30ECF144874}"/>
                </a:ext>
              </a:extLst>
            </p:cNvPr>
            <p:cNvSpPr/>
            <p:nvPr userDrawn="1"/>
          </p:nvSpPr>
          <p:spPr>
            <a:xfrm rot="5400000">
              <a:off x="5139002" y="455908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Pie 60">
              <a:extLst>
                <a:ext uri="{FF2B5EF4-FFF2-40B4-BE49-F238E27FC236}">
                  <a16:creationId xmlns:a16="http://schemas.microsoft.com/office/drawing/2014/main" id="{EF02D5F5-8BD1-55C2-AB8E-4D4731894C18}"/>
                </a:ext>
              </a:extLst>
            </p:cNvPr>
            <p:cNvSpPr/>
            <p:nvPr userDrawn="1"/>
          </p:nvSpPr>
          <p:spPr>
            <a:xfrm rot="5400000">
              <a:off x="5718199" y="45380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2" name="Pie 61">
              <a:extLst>
                <a:ext uri="{FF2B5EF4-FFF2-40B4-BE49-F238E27FC236}">
                  <a16:creationId xmlns:a16="http://schemas.microsoft.com/office/drawing/2014/main" id="{7180F2DD-CAB7-8574-A6CD-CED19C4713AB}"/>
                </a:ext>
              </a:extLst>
            </p:cNvPr>
            <p:cNvSpPr/>
            <p:nvPr userDrawn="1"/>
          </p:nvSpPr>
          <p:spPr>
            <a:xfrm rot="5400000">
              <a:off x="7455789" y="453802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3" name="Pie 62">
              <a:extLst>
                <a:ext uri="{FF2B5EF4-FFF2-40B4-BE49-F238E27FC236}">
                  <a16:creationId xmlns:a16="http://schemas.microsoft.com/office/drawing/2014/main" id="{D736D0AC-3640-F8C9-B958-517A583519A8}"/>
                </a:ext>
              </a:extLst>
            </p:cNvPr>
            <p:cNvSpPr/>
            <p:nvPr userDrawn="1"/>
          </p:nvSpPr>
          <p:spPr>
            <a:xfrm rot="5400000">
              <a:off x="5731859" y="630720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314BC18F-C5DC-3092-1C71-3F97C8E18EF2}"/>
                </a:ext>
              </a:extLst>
            </p:cNvPr>
            <p:cNvSpPr/>
            <p:nvPr userDrawn="1"/>
          </p:nvSpPr>
          <p:spPr>
            <a:xfrm rot="10800000">
              <a:off x="5723713" y="514693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Pie 64">
              <a:extLst>
                <a:ext uri="{FF2B5EF4-FFF2-40B4-BE49-F238E27FC236}">
                  <a16:creationId xmlns:a16="http://schemas.microsoft.com/office/drawing/2014/main" id="{D37609B3-2D1C-7A90-C3BB-5BBDF41B5C30}"/>
                </a:ext>
              </a:extLst>
            </p:cNvPr>
            <p:cNvSpPr/>
            <p:nvPr userDrawn="1"/>
          </p:nvSpPr>
          <p:spPr>
            <a:xfrm>
              <a:off x="5723256" y="63072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6" name="Pie 65">
              <a:extLst>
                <a:ext uri="{FF2B5EF4-FFF2-40B4-BE49-F238E27FC236}">
                  <a16:creationId xmlns:a16="http://schemas.microsoft.com/office/drawing/2014/main" id="{57A3A34A-5A1C-CA1C-9BC1-A6836B4B324C}"/>
                </a:ext>
              </a:extLst>
            </p:cNvPr>
            <p:cNvSpPr/>
            <p:nvPr userDrawn="1"/>
          </p:nvSpPr>
          <p:spPr>
            <a:xfrm rot="10800000">
              <a:off x="693999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C475729A-43FD-804F-D3B4-AC53CA8B3FE8}"/>
                </a:ext>
              </a:extLst>
            </p:cNvPr>
            <p:cNvSpPr/>
            <p:nvPr userDrawn="1"/>
          </p:nvSpPr>
          <p:spPr>
            <a:xfrm rot="10800000">
              <a:off x="518134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Pie 67">
              <a:extLst>
                <a:ext uri="{FF2B5EF4-FFF2-40B4-BE49-F238E27FC236}">
                  <a16:creationId xmlns:a16="http://schemas.microsoft.com/office/drawing/2014/main" id="{1BE29840-371D-5DD7-072F-EEDA796493A6}"/>
                </a:ext>
              </a:extLst>
            </p:cNvPr>
            <p:cNvSpPr/>
            <p:nvPr userDrawn="1"/>
          </p:nvSpPr>
          <p:spPr>
            <a:xfrm rot="10800000">
              <a:off x="4580401" y="6361623"/>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9" name="Pie 68">
              <a:extLst>
                <a:ext uri="{FF2B5EF4-FFF2-40B4-BE49-F238E27FC236}">
                  <a16:creationId xmlns:a16="http://schemas.microsoft.com/office/drawing/2014/main" id="{9D884E7C-7F06-D4CA-A58C-F6B4114504EC}"/>
                </a:ext>
              </a:extLst>
            </p:cNvPr>
            <p:cNvSpPr/>
            <p:nvPr userDrawn="1"/>
          </p:nvSpPr>
          <p:spPr>
            <a:xfrm rot="5400000">
              <a:off x="3970927" y="692884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Pie 69">
              <a:extLst>
                <a:ext uri="{FF2B5EF4-FFF2-40B4-BE49-F238E27FC236}">
                  <a16:creationId xmlns:a16="http://schemas.microsoft.com/office/drawing/2014/main" id="{E9C93EA2-4948-A198-650A-92822DF143EA}"/>
                </a:ext>
              </a:extLst>
            </p:cNvPr>
            <p:cNvSpPr/>
            <p:nvPr userDrawn="1"/>
          </p:nvSpPr>
          <p:spPr>
            <a:xfrm rot="5400000">
              <a:off x="3970927" y="81082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1" name="Pie 70">
              <a:extLst>
                <a:ext uri="{FF2B5EF4-FFF2-40B4-BE49-F238E27FC236}">
                  <a16:creationId xmlns:a16="http://schemas.microsoft.com/office/drawing/2014/main" id="{F0D83DC0-A5DF-E1F0-C1E9-78946752CD20}"/>
                </a:ext>
              </a:extLst>
            </p:cNvPr>
            <p:cNvSpPr/>
            <p:nvPr userDrawn="1"/>
          </p:nvSpPr>
          <p:spPr>
            <a:xfrm rot="5400000">
              <a:off x="4581385" y="751857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1EB929F7-9E96-2017-BFC0-094FDADB1D0E}"/>
                </a:ext>
              </a:extLst>
            </p:cNvPr>
            <p:cNvSpPr/>
            <p:nvPr userDrawn="1"/>
          </p:nvSpPr>
          <p:spPr>
            <a:xfrm rot="10800000">
              <a:off x="4549792" y="8152105"/>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6F958ADD-4251-93DF-A4AB-9B2CE894DBDA}"/>
                </a:ext>
              </a:extLst>
            </p:cNvPr>
            <p:cNvSpPr/>
            <p:nvPr userDrawn="1"/>
          </p:nvSpPr>
          <p:spPr>
            <a:xfrm>
              <a:off x="4553545" y="87285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39202385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u 1/4 - 3/4">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3220720" cy="6858000"/>
          </a:xfrm>
          <a:prstGeom prst="round1Rect">
            <a:avLst>
              <a:gd name="adj" fmla="val 11713"/>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554737" y="2884200"/>
            <a:ext cx="2188464" cy="694944"/>
          </a:xfrm>
          <a:prstGeom prst="rect">
            <a:avLst/>
          </a:prstGeom>
        </p:spPr>
        <p:txBody>
          <a:bodyPr anchor="t">
            <a:noAutofit/>
          </a:bodyPr>
          <a:lstStyle>
            <a:lvl1pPr>
              <a:lnSpc>
                <a:spcPct val="90000"/>
              </a:lnSpc>
              <a:defRPr>
                <a:ln w="6350" cap="flat">
                  <a:noFill/>
                  <a:miter lim="800000"/>
                </a:ln>
              </a:defRPr>
            </a:lvl1pPr>
          </a:lstStyle>
          <a:p>
            <a:r>
              <a:rPr lang="en-GB"/>
              <a:t>Click to edit Master title style</a:t>
            </a:r>
            <a:endParaRPr lang="en-US"/>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4492504"/>
            <a:ext cx="3510978" cy="2365496"/>
            <a:chOff x="7613466" y="2752966"/>
            <a:chExt cx="3510978" cy="2365496"/>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19370"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275296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rot="16200000">
              <a:off x="8222377" y="3947385"/>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1745259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u02 2/3 - 1/3">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flipH="1">
            <a:off x="7731212" y="0"/>
            <a:ext cx="4475019" cy="6858000"/>
          </a:xfrm>
          <a:prstGeom prst="round1Rect">
            <a:avLst>
              <a:gd name="adj" fmla="val 8307"/>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rot="10800000">
            <a:off x="-564921" y="3931336"/>
            <a:ext cx="2906746" cy="3491087"/>
            <a:chOff x="8222377" y="3356943"/>
            <a:chExt cx="2906746" cy="3491087"/>
          </a:xfrm>
        </p:grpSpPr>
        <p:sp>
          <p:nvSpPr>
            <p:cNvPr id="14" name="Oval 13">
              <a:extLst>
                <a:ext uri="{FF2B5EF4-FFF2-40B4-BE49-F238E27FC236}">
                  <a16:creationId xmlns:a16="http://schemas.microsoft.com/office/drawing/2014/main" id="{B3C2AD4D-A32B-59F2-A7BA-AF8C815047D3}"/>
                </a:ext>
              </a:extLst>
            </p:cNvPr>
            <p:cNvSpPr/>
            <p:nvPr/>
          </p:nvSpPr>
          <p:spPr>
            <a:xfrm>
              <a:off x="9966070" y="5664443"/>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3569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8483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8795432"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9975822" y="392951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970157" y="5088739"/>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Pie 1">
              <a:extLst>
                <a:ext uri="{FF2B5EF4-FFF2-40B4-BE49-F238E27FC236}">
                  <a16:creationId xmlns:a16="http://schemas.microsoft.com/office/drawing/2014/main" id="{9BD60FB4-CE65-1DBC-E930-91CA97BA7D81}"/>
                </a:ext>
              </a:extLst>
            </p:cNvPr>
            <p:cNvSpPr/>
            <p:nvPr userDrawn="1"/>
          </p:nvSpPr>
          <p:spPr>
            <a:xfrm>
              <a:off x="9394595"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Pie 2">
              <a:extLst>
                <a:ext uri="{FF2B5EF4-FFF2-40B4-BE49-F238E27FC236}">
                  <a16:creationId xmlns:a16="http://schemas.microsoft.com/office/drawing/2014/main" id="{E72F4A53-436B-5FE0-8138-63B8AEA282FB}"/>
                </a:ext>
              </a:extLst>
            </p:cNvPr>
            <p:cNvSpPr/>
            <p:nvPr userDrawn="1"/>
          </p:nvSpPr>
          <p:spPr>
            <a:xfrm rot="16200000">
              <a:off x="9384830" y="4516164"/>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14E69251-7F15-806F-F8E9-A050503A667E}"/>
                </a:ext>
              </a:extLst>
            </p:cNvPr>
            <p:cNvSpPr/>
            <p:nvPr userDrawn="1"/>
          </p:nvSpPr>
          <p:spPr>
            <a:xfrm rot="16200000">
              <a:off x="9974836" y="5693743"/>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Pie 16">
              <a:extLst>
                <a:ext uri="{FF2B5EF4-FFF2-40B4-BE49-F238E27FC236}">
                  <a16:creationId xmlns:a16="http://schemas.microsoft.com/office/drawing/2014/main" id="{59D7AF07-C9CC-EA47-0FFE-F40E0E136BA7}"/>
                </a:ext>
              </a:extLst>
            </p:cNvPr>
            <p:cNvSpPr/>
            <p:nvPr userDrawn="1"/>
          </p:nvSpPr>
          <p:spPr>
            <a:xfrm rot="16200000">
              <a:off x="8816596" y="5082366"/>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8" name="2. Slide Title">
            <a:extLst>
              <a:ext uri="{FF2B5EF4-FFF2-40B4-BE49-F238E27FC236}">
                <a16:creationId xmlns:a16="http://schemas.microsoft.com/office/drawing/2014/main" id="{BA672F80-2B89-6052-3425-6D3E8598DB9C}"/>
              </a:ext>
            </a:extLst>
          </p:cNvPr>
          <p:cNvSpPr>
            <a:spLocks noGrp="1"/>
          </p:cNvSpPr>
          <p:nvPr>
            <p:ph type="title"/>
            <p:custDataLst>
              <p:tags r:id="rId3"/>
            </p:custDataLst>
          </p:nvPr>
        </p:nvSpPr>
        <p:spPr>
          <a:xfrm>
            <a:off x="554736" y="175171"/>
            <a:ext cx="6658864" cy="738721"/>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9" name="SlideLogoText">
            <a:extLst>
              <a:ext uri="{FF2B5EF4-FFF2-40B4-BE49-F238E27FC236}">
                <a16:creationId xmlns:a16="http://schemas.microsoft.com/office/drawing/2014/main" id="{4BABAAD5-B510-EA77-F25C-3003D9D889DA}"/>
              </a:ext>
            </a:extLst>
          </p:cNvPr>
          <p:cNvSpPr txBox="1"/>
          <p:nvPr userDrawn="1">
            <p:custDataLst>
              <p:tags r:id="rId4"/>
            </p:custDataLst>
          </p:nvPr>
        </p:nvSpPr>
        <p:spPr>
          <a:xfrm>
            <a:off x="11448465" y="6498754"/>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pic>
        <p:nvPicPr>
          <p:cNvPr id="12" name="Image 6">
            <a:extLst>
              <a:ext uri="{FF2B5EF4-FFF2-40B4-BE49-F238E27FC236}">
                <a16:creationId xmlns:a16="http://schemas.microsoft.com/office/drawing/2014/main" id="{4175CD35-4B81-5AD7-3022-87BE7D27B657}"/>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11664397" y="52417"/>
            <a:ext cx="412290" cy="360000"/>
          </a:xfrm>
          <a:prstGeom prst="rect">
            <a:avLst/>
          </a:prstGeom>
        </p:spPr>
      </p:pic>
      <p:sp>
        <p:nvSpPr>
          <p:cNvPr id="13" name="Slide Number">
            <a:extLst>
              <a:ext uri="{FF2B5EF4-FFF2-40B4-BE49-F238E27FC236}">
                <a16:creationId xmlns:a16="http://schemas.microsoft.com/office/drawing/2014/main" id="{CFFA1F0E-421B-5E33-A57B-D118FD67869C}"/>
              </a:ext>
            </a:extLst>
          </p:cNvPr>
          <p:cNvSpPr>
            <a:spLocks noChangeArrowheads="1"/>
          </p:cNvSpPr>
          <p:nvPr userDrawn="1">
            <p:custDataLst>
              <p:tags r:id="rId5"/>
            </p:custDataLst>
          </p:nvPr>
        </p:nvSpPr>
        <p:spPr bwMode="black">
          <a:xfrm>
            <a:off x="11708490" y="6498127"/>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41592836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6"/>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4904830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itation + visue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p:custDataLst>
              <p:tags r:id="rId1"/>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7" name="5. Source" hidden="1">
            <a:extLst>
              <a:ext uri="{FF2B5EF4-FFF2-40B4-BE49-F238E27FC236}">
                <a16:creationId xmlns:a16="http://schemas.microsoft.com/office/drawing/2014/main" id="{97195F4E-ECA7-41A9-AFF3-0C4DAD103DA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1" name="Espace réservé du contenu 85">
            <a:extLst>
              <a:ext uri="{FF2B5EF4-FFF2-40B4-BE49-F238E27FC236}">
                <a16:creationId xmlns:a16="http://schemas.microsoft.com/office/drawing/2014/main" id="{98EA461D-1185-AF2A-2D8F-1E0006D0F6F3}"/>
              </a:ext>
            </a:extLst>
          </p:cNvPr>
          <p:cNvSpPr txBox="1">
            <a:spLocks/>
          </p:cNvSpPr>
          <p:nvPr userDrawn="1"/>
        </p:nvSpPr>
        <p:spPr>
          <a:xfrm>
            <a:off x="441789" y="1144250"/>
            <a:ext cx="901873" cy="386599"/>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2" name="Slide Number">
            <a:extLst>
              <a:ext uri="{FF2B5EF4-FFF2-40B4-BE49-F238E27FC236}">
                <a16:creationId xmlns:a16="http://schemas.microsoft.com/office/drawing/2014/main" id="{2DDEA0A0-88A1-342C-ABA9-12A8D669ABF8}"/>
              </a:ext>
            </a:extLst>
          </p:cNvPr>
          <p:cNvSpPr>
            <a:spLocks noChangeArrowheads="1"/>
          </p:cNvSpPr>
          <p:nvPr userDrawn="1">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grpSp>
        <p:nvGrpSpPr>
          <p:cNvPr id="4" name="Group 3">
            <a:extLst>
              <a:ext uri="{FF2B5EF4-FFF2-40B4-BE49-F238E27FC236}">
                <a16:creationId xmlns:a16="http://schemas.microsoft.com/office/drawing/2014/main" id="{9DFDCFFA-CC74-1274-3276-8D05074689D7}"/>
              </a:ext>
            </a:extLst>
          </p:cNvPr>
          <p:cNvGrpSpPr/>
          <p:nvPr userDrawn="1"/>
        </p:nvGrpSpPr>
        <p:grpSpPr>
          <a:xfrm>
            <a:off x="8019460" y="2418181"/>
            <a:ext cx="4742323" cy="4449979"/>
            <a:chOff x="6373946" y="668483"/>
            <a:chExt cx="4742323" cy="4449979"/>
          </a:xfrm>
          <a:solidFill>
            <a:schemeClr val="bg1">
              <a:lumMod val="95000"/>
              <a:alpha val="65000"/>
            </a:schemeClr>
          </a:solidFill>
        </p:grpSpPr>
        <p:sp>
          <p:nvSpPr>
            <p:cNvPr id="5" name="Pie 4">
              <a:extLst>
                <a:ext uri="{FF2B5EF4-FFF2-40B4-BE49-F238E27FC236}">
                  <a16:creationId xmlns:a16="http://schemas.microsoft.com/office/drawing/2014/main" id="{5E3C4F15-F556-00BF-47FF-22ADA874437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BFCA121B-8640-83F0-D6D8-E995D7E408BA}"/>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13457D99-4299-A0AD-48AE-72C4CEC78E25}"/>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Oval 12">
              <a:extLst>
                <a:ext uri="{FF2B5EF4-FFF2-40B4-BE49-F238E27FC236}">
                  <a16:creationId xmlns:a16="http://schemas.microsoft.com/office/drawing/2014/main" id="{763A6943-DB87-8F8C-BF7E-D553A313998C}"/>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DF198A8-3F13-0877-783F-0D7673B11508}"/>
                </a:ext>
              </a:extLst>
            </p:cNvPr>
            <p:cNvSpPr/>
            <p:nvPr/>
          </p:nvSpPr>
          <p:spPr>
            <a:xfrm>
              <a:off x="8773880" y="27578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750F01D7-6E64-0B18-3F11-F2D50D170BB4}"/>
                </a:ext>
              </a:extLst>
            </p:cNvPr>
            <p:cNvSpPr/>
            <p:nvPr/>
          </p:nvSpPr>
          <p:spPr>
            <a:xfrm rot="16200000">
              <a:off x="9384839" y="217438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54DAFBA-A717-3760-4768-610313E793E2}"/>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380F2AE3-E597-CE84-3995-877B5CDE1D12}"/>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C1DFFB60-7595-564C-AA0B-616F5C2702CB}"/>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C6AD460C-085A-72CB-DA1A-A1A308360EB2}"/>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7FDB65AF-73FE-B7A1-E389-A465A83E35D7}"/>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AE714151-C540-2BA1-3152-C951DC104232}"/>
                </a:ext>
              </a:extLst>
            </p:cNvPr>
            <p:cNvSpPr/>
            <p:nvPr userDrawn="1"/>
          </p:nvSpPr>
          <p:spPr>
            <a:xfrm>
              <a:off x="823253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5DEE2B99-DC36-6F6F-FC10-906A9823A6B7}"/>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E0DAE3EE-C0DF-C476-6134-1CEDE6689635}"/>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ACD4D8D6-6B3A-CBB8-CBF4-35EC12C90446}"/>
                </a:ext>
              </a:extLst>
            </p:cNvPr>
            <p:cNvSpPr/>
            <p:nvPr userDrawn="1"/>
          </p:nvSpPr>
          <p:spPr>
            <a:xfrm>
              <a:off x="944382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6" name="Picture Placeholder 25">
            <a:extLst>
              <a:ext uri="{FF2B5EF4-FFF2-40B4-BE49-F238E27FC236}">
                <a16:creationId xmlns:a16="http://schemas.microsoft.com/office/drawing/2014/main" id="{6274C17F-E5E7-711E-0B5E-BB0D7E4D8321}"/>
              </a:ext>
            </a:extLst>
          </p:cNvPr>
          <p:cNvSpPr>
            <a:spLocks noGrp="1"/>
          </p:cNvSpPr>
          <p:nvPr>
            <p:ph type="pic" sz="quarter" idx="10"/>
          </p:nvPr>
        </p:nvSpPr>
        <p:spPr>
          <a:xfrm>
            <a:off x="0" y="0"/>
            <a:ext cx="12192000" cy="6867525"/>
          </a:xfrm>
        </p:spPr>
        <p:txBody>
          <a:bodyPr/>
          <a:lstStyle/>
          <a:p>
            <a:endParaRPr lang="fr-FR"/>
          </a:p>
        </p:txBody>
      </p:sp>
      <p:sp>
        <p:nvSpPr>
          <p:cNvPr id="32" name="2. Slide Title">
            <a:extLst>
              <a:ext uri="{FF2B5EF4-FFF2-40B4-BE49-F238E27FC236}">
                <a16:creationId xmlns:a16="http://schemas.microsoft.com/office/drawing/2014/main" id="{5915C145-981E-59B4-A45D-5056651E6288}"/>
              </a:ext>
            </a:extLst>
          </p:cNvPr>
          <p:cNvSpPr>
            <a:spLocks noGrp="1"/>
          </p:cNvSpPr>
          <p:nvPr>
            <p:ph type="title" hasCustomPrompt="1"/>
            <p:custDataLst>
              <p:tags r:id="rId5"/>
            </p:custDataLst>
          </p:nvPr>
        </p:nvSpPr>
        <p:spPr>
          <a:xfrm>
            <a:off x="1505712" y="3583736"/>
            <a:ext cx="9180576" cy="495713"/>
          </a:xfrm>
          <a:prstGeom prst="rect">
            <a:avLst/>
          </a:prstGeom>
        </p:spPr>
        <p:txBody>
          <a:bodyPr>
            <a:spAutoFit/>
          </a:bodyPr>
          <a:lstStyle>
            <a:lvl1pPr>
              <a:lnSpc>
                <a:spcPct val="93000"/>
              </a:lnSpc>
              <a:defRPr sz="3400"/>
            </a:lvl1pPr>
          </a:lstStyle>
          <a:p>
            <a:r>
              <a:rPr lang="en-US"/>
              <a:t>Click to add quote</a:t>
            </a:r>
          </a:p>
        </p:txBody>
      </p:sp>
      <p:sp>
        <p:nvSpPr>
          <p:cNvPr id="33" name="3. Subtitle">
            <a:extLst>
              <a:ext uri="{FF2B5EF4-FFF2-40B4-BE49-F238E27FC236}">
                <a16:creationId xmlns:a16="http://schemas.microsoft.com/office/drawing/2014/main" id="{0C75F943-2F16-AFC4-B607-7309C8609957}"/>
              </a:ext>
            </a:extLst>
          </p:cNvPr>
          <p:cNvSpPr>
            <a:spLocks noGrp="1"/>
          </p:cNvSpPr>
          <p:nvPr>
            <p:ph type="subTitle" idx="1" hasCustomPrompt="1"/>
            <p:custDataLst>
              <p:tags r:id="rId6"/>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Tree>
    <p:extLst>
      <p:ext uri="{BB962C8B-B14F-4D97-AF65-F5344CB8AC3E}">
        <p14:creationId xmlns:p14="http://schemas.microsoft.com/office/powerpoint/2010/main" val="2622823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erci bleu">
    <p:bg>
      <p:bgPr>
        <a:solidFill>
          <a:srgbClr val="000F9F"/>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descr="A close up of a logo&#10;&#10;Description automatically generated">
            <a:extLst>
              <a:ext uri="{FF2B5EF4-FFF2-40B4-BE49-F238E27FC236}">
                <a16:creationId xmlns:a16="http://schemas.microsoft.com/office/drawing/2014/main" id="{FF4132B6-6FE3-CDD9-0BC9-7C08BEDB921B}"/>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33" name="TextBox 32">
            <a:extLst>
              <a:ext uri="{FF2B5EF4-FFF2-40B4-BE49-F238E27FC236}">
                <a16:creationId xmlns:a16="http://schemas.microsoft.com/office/drawing/2014/main" id="{F7E83E80-85ED-DAF7-E685-4A3C14C2DF73}"/>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2464904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erci orange">
    <p:bg>
      <p:bgPr>
        <a:solidFill>
          <a:schemeClr val="accent2"/>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 name="Picture 31">
            <a:extLst>
              <a:ext uri="{FF2B5EF4-FFF2-40B4-BE49-F238E27FC236}">
                <a16:creationId xmlns:a16="http://schemas.microsoft.com/office/drawing/2014/main" id="{9DE0CEC1-EE1C-7337-E369-CF0F8EF7AEA3}"/>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4" name="TextBox 3">
            <a:extLst>
              <a:ext uri="{FF2B5EF4-FFF2-40B4-BE49-F238E27FC236}">
                <a16:creationId xmlns:a16="http://schemas.microsoft.com/office/drawing/2014/main" id="{CE6DF8FD-4655-3009-5C9C-42061EA4BC7C}"/>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15563920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erci turquoise">
    <p:bg>
      <p:bgPr>
        <a:solidFill>
          <a:srgbClr val="00C4B3"/>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4" name="Picture 3" descr="A close up of a logo&#10;&#10;Description automatically generated">
            <a:extLst>
              <a:ext uri="{FF2B5EF4-FFF2-40B4-BE49-F238E27FC236}">
                <a16:creationId xmlns:a16="http://schemas.microsoft.com/office/drawing/2014/main" id="{060C5CDC-4912-DD80-D426-E71576B24A54}"/>
              </a:ext>
            </a:extLst>
          </p:cNvPr>
          <p:cNvPicPr>
            <a:picLocks noChangeAspect="1"/>
          </p:cNvPicPr>
          <p:nvPr userDrawn="1"/>
        </p:nvPicPr>
        <p:blipFill>
          <a:blip r:embed="rId8"/>
          <a:stretch>
            <a:fillRect/>
          </a:stretch>
        </p:blipFill>
        <p:spPr>
          <a:xfrm>
            <a:off x="7492398" y="4552393"/>
            <a:ext cx="1154288" cy="322301"/>
          </a:xfrm>
          <a:prstGeom prst="rect">
            <a:avLst/>
          </a:prstGeom>
        </p:spPr>
      </p:pic>
      <p:sp>
        <p:nvSpPr>
          <p:cNvPr id="5" name="TextBox 4">
            <a:extLst>
              <a:ext uri="{FF2B5EF4-FFF2-40B4-BE49-F238E27FC236}">
                <a16:creationId xmlns:a16="http://schemas.microsoft.com/office/drawing/2014/main" id="{0E43B799-0EC7-3419-4772-716F8C9A2584}"/>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16923275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Merci rouge">
    <p:bg>
      <p:bgPr>
        <a:solidFill>
          <a:schemeClr val="accent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6" name="Title">
            <a:extLst>
              <a:ext uri="{FF2B5EF4-FFF2-40B4-BE49-F238E27FC236}">
                <a16:creationId xmlns:a16="http://schemas.microsoft.com/office/drawing/2014/main" id="{1EEA2059-9080-2760-0813-611F7FEBE160}"/>
              </a:ext>
            </a:extLst>
          </p:cNvPr>
          <p:cNvSpPr>
            <a:spLocks noGrp="1"/>
          </p:cNvSpPr>
          <p:nvPr>
            <p:ph type="title" hasCustomPrompt="1"/>
            <p:custDataLst>
              <p:tags r:id="rId3"/>
            </p:custDataLst>
          </p:nvPr>
        </p:nvSpPr>
        <p:spPr>
          <a:xfrm>
            <a:off x="7632098" y="1365892"/>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4"/>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pic>
        <p:nvPicPr>
          <p:cNvPr id="32" name="Picture 31">
            <a:extLst>
              <a:ext uri="{FF2B5EF4-FFF2-40B4-BE49-F238E27FC236}">
                <a16:creationId xmlns:a16="http://schemas.microsoft.com/office/drawing/2014/main" id="{FF4132B6-6FE3-CDD9-0BC9-7C08BEDB921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505465" y="4482500"/>
            <a:ext cx="1142850" cy="457799"/>
          </a:xfrm>
          <a:prstGeom prst="rect">
            <a:avLst/>
          </a:prstGeom>
        </p:spPr>
      </p:pic>
      <p:sp>
        <p:nvSpPr>
          <p:cNvPr id="34" name="TextBox 33">
            <a:extLst>
              <a:ext uri="{FF2B5EF4-FFF2-40B4-BE49-F238E27FC236}">
                <a16:creationId xmlns:a16="http://schemas.microsoft.com/office/drawing/2014/main" id="{E85CE634-2D91-5BCA-D0D6-801652449FC1}"/>
              </a:ext>
            </a:extLst>
          </p:cNvPr>
          <p:cNvSpPr txBox="1"/>
          <p:nvPr userDrawn="1"/>
        </p:nvSpPr>
        <p:spPr>
          <a:xfrm>
            <a:off x="7632098" y="5046851"/>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Tree>
    <p:extLst>
      <p:ext uri="{BB962C8B-B14F-4D97-AF65-F5344CB8AC3E}">
        <p14:creationId xmlns:p14="http://schemas.microsoft.com/office/powerpoint/2010/main" val="15808178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Merci + contact bleu">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41" name="Text Placeholder 40">
            <a:extLst>
              <a:ext uri="{FF2B5EF4-FFF2-40B4-BE49-F238E27FC236}">
                <a16:creationId xmlns:a16="http://schemas.microsoft.com/office/drawing/2014/main" id="{F179C33B-41F2-512D-98AD-2B93E2366CC6}"/>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3" name="Text Placeholder 40">
            <a:extLst>
              <a:ext uri="{FF2B5EF4-FFF2-40B4-BE49-F238E27FC236}">
                <a16:creationId xmlns:a16="http://schemas.microsoft.com/office/drawing/2014/main" id="{32FF05D7-FD60-7B83-B998-2443F1BC8DC4}"/>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5" name="Text Placeholder 40">
            <a:extLst>
              <a:ext uri="{FF2B5EF4-FFF2-40B4-BE49-F238E27FC236}">
                <a16:creationId xmlns:a16="http://schemas.microsoft.com/office/drawing/2014/main" id="{3ADA2723-663F-E528-4432-FDE677361506}"/>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46" name="Text Placeholder 40">
            <a:extLst>
              <a:ext uri="{FF2B5EF4-FFF2-40B4-BE49-F238E27FC236}">
                <a16:creationId xmlns:a16="http://schemas.microsoft.com/office/drawing/2014/main" id="{8FD9FCE9-BD4E-EEB0-4F93-886A7D82C809}"/>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47" name="Text Placeholder 40">
            <a:extLst>
              <a:ext uri="{FF2B5EF4-FFF2-40B4-BE49-F238E27FC236}">
                <a16:creationId xmlns:a16="http://schemas.microsoft.com/office/drawing/2014/main" id="{B09300E9-488C-64EB-08C1-0C6BF062480F}"/>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48" name="Text Placeholder 40">
            <a:extLst>
              <a:ext uri="{FF2B5EF4-FFF2-40B4-BE49-F238E27FC236}">
                <a16:creationId xmlns:a16="http://schemas.microsoft.com/office/drawing/2014/main" id="{C6DF8CF2-7FF2-5CEB-53B2-40801BF6D2BD}"/>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49" name="Text Placeholder 40">
            <a:extLst>
              <a:ext uri="{FF2B5EF4-FFF2-40B4-BE49-F238E27FC236}">
                <a16:creationId xmlns:a16="http://schemas.microsoft.com/office/drawing/2014/main" id="{CC32562D-EEAE-677D-D1BC-7C876FFC97BC}"/>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50" name="Text Placeholder 40">
            <a:extLst>
              <a:ext uri="{FF2B5EF4-FFF2-40B4-BE49-F238E27FC236}">
                <a16:creationId xmlns:a16="http://schemas.microsoft.com/office/drawing/2014/main" id="{650F93C2-6959-0B52-0E04-C3A89238F010}"/>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7" name="Picture 76" descr="A close up of a logo&#10;&#10;Description automatically generated">
            <a:extLst>
              <a:ext uri="{FF2B5EF4-FFF2-40B4-BE49-F238E27FC236}">
                <a16:creationId xmlns:a16="http://schemas.microsoft.com/office/drawing/2014/main" id="{D46ED5D7-6317-45CA-5E13-4B37EB0D8DBA}"/>
              </a:ext>
            </a:extLst>
          </p:cNvPr>
          <p:cNvPicPr>
            <a:picLocks noChangeAspect="1"/>
          </p:cNvPicPr>
          <p:nvPr userDrawn="1"/>
        </p:nvPicPr>
        <p:blipFill>
          <a:blip r:embed="rId8"/>
          <a:stretch>
            <a:fillRect/>
          </a:stretch>
        </p:blipFill>
        <p:spPr>
          <a:xfrm>
            <a:off x="6542452" y="5043837"/>
            <a:ext cx="1154288" cy="322301"/>
          </a:xfrm>
          <a:prstGeom prst="rect">
            <a:avLst/>
          </a:prstGeom>
        </p:spPr>
      </p:pic>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sp>
        <p:nvSpPr>
          <p:cNvPr id="79" name="Title">
            <a:extLst>
              <a:ext uri="{FF2B5EF4-FFF2-40B4-BE49-F238E27FC236}">
                <a16:creationId xmlns:a16="http://schemas.microsoft.com/office/drawing/2014/main" id="{F9DFD4BE-1CF9-0D51-8F83-ACE6EF9CBD66}"/>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24852713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Merci + contact oran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F15CB981-C79D-8C4C-BB74-033440D4EF2E}"/>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C3ABA982-B595-4122-8481-DC07FBA5561F}"/>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720ADE98-268C-9BC6-62A2-3F03E4081D91}"/>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CAF6891-3C4E-9B31-A55E-0EB7D9389B62}"/>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56BAB8EC-BA4F-BA61-1B9B-7F57FA3E142D}"/>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65A9EF73-233C-B82A-6EF7-E61F47CC6192}"/>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5EC38197-5DC2-4296-290A-7E9F9372B0F9}"/>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4F164B05-62A1-48FF-24C6-0EF1AB13F3B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785D6313-A261-1DC1-79B7-12003930C9F1}"/>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B9144FE4-78CA-2863-5F5A-E714E93816B5}"/>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631889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FFB7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0417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2.</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5400000">
            <a:off x="5916565" y="-519232"/>
            <a:ext cx="5622800" cy="6206019"/>
            <a:chOff x="3975304" y="3949498"/>
            <a:chExt cx="5828031" cy="6432534"/>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87290"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3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14506"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887906"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30985" y="5720978"/>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5" y="9227746"/>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099333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Merci + contact turquois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00C4B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8F88A598-0FBD-8F3C-F474-0BACD7A71A2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09EF4742-6F26-1181-54AF-5A2F4099503C}"/>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E94B60D1-12F1-A836-BB94-33E2A364AFF9}"/>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06B958E8-937C-C36A-F3DB-0375C1CD348A}"/>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F39C7451-FB28-142E-B75F-4D218615462C}"/>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185B3B2-F125-8731-AA68-611E00E02344}"/>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2BB2E293-2985-6879-B6FB-1EDC37FACAC4}"/>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3D033CC9-3DE6-C3EE-2366-D71F8413DF7A}"/>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F7826FC-2AD4-CBDE-5952-FB4A5E1EB7C2}"/>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475F7A7A-79A7-2B15-5E20-1AA9CE53A28C}"/>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8652652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Merci + contact roug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50928" y="44981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3"/>
            </p:custDataLst>
          </p:nvPr>
        </p:nvSpPr>
        <p:spPr bwMode="black">
          <a:xfrm>
            <a:off x="183443"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sp>
        <p:nvSpPr>
          <p:cNvPr id="57" name="Round Single Corner of Rectangle 56">
            <a:extLst>
              <a:ext uri="{FF2B5EF4-FFF2-40B4-BE49-F238E27FC236}">
                <a16:creationId xmlns:a16="http://schemas.microsoft.com/office/drawing/2014/main" id="{74486623-51EA-3492-CCF4-30161995EFD3}"/>
              </a:ext>
            </a:extLst>
          </p:cNvPr>
          <p:cNvSpPr/>
          <p:nvPr userDrawn="1"/>
        </p:nvSpPr>
        <p:spPr>
          <a:xfrm flipH="1">
            <a:off x="6089101" y="0"/>
            <a:ext cx="6096000" cy="6858000"/>
          </a:xfrm>
          <a:prstGeom prst="round1Rect">
            <a:avLst>
              <a:gd name="adj" fmla="val 6009"/>
            </a:avLst>
          </a:prstGeom>
          <a:solidFill>
            <a:srgbClr val="FF50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sp>
        <p:nvSpPr>
          <p:cNvPr id="58" name="TextBox 57">
            <a:extLst>
              <a:ext uri="{FF2B5EF4-FFF2-40B4-BE49-F238E27FC236}">
                <a16:creationId xmlns:a16="http://schemas.microsoft.com/office/drawing/2014/main" id="{3979C959-AF6C-A735-900A-297674DA3630}"/>
              </a:ext>
            </a:extLst>
          </p:cNvPr>
          <p:cNvSpPr txBox="1"/>
          <p:nvPr userDrawn="1"/>
        </p:nvSpPr>
        <p:spPr>
          <a:xfrm>
            <a:off x="7124700" y="-127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59" name="TextBox 58">
            <a:extLst>
              <a:ext uri="{FF2B5EF4-FFF2-40B4-BE49-F238E27FC236}">
                <a16:creationId xmlns:a16="http://schemas.microsoft.com/office/drawing/2014/main" id="{EA706903-E95C-1F55-CFD1-BF95D72E588B}"/>
              </a:ext>
            </a:extLst>
          </p:cNvPr>
          <p:cNvSpPr txBox="1"/>
          <p:nvPr userDrawn="1"/>
        </p:nvSpPr>
        <p:spPr>
          <a:xfrm>
            <a:off x="7793362" y="662511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62" name="Group 61">
            <a:extLst>
              <a:ext uri="{FF2B5EF4-FFF2-40B4-BE49-F238E27FC236}">
                <a16:creationId xmlns:a16="http://schemas.microsoft.com/office/drawing/2014/main" id="{18E82B4C-D084-E09F-D958-E327C755E142}"/>
              </a:ext>
            </a:extLst>
          </p:cNvPr>
          <p:cNvGrpSpPr/>
          <p:nvPr userDrawn="1"/>
        </p:nvGrpSpPr>
        <p:grpSpPr>
          <a:xfrm rot="16200000">
            <a:off x="8053190" y="2712013"/>
            <a:ext cx="5330320" cy="4119604"/>
            <a:chOff x="4620992" y="3296213"/>
            <a:chExt cx="5330320" cy="4119604"/>
          </a:xfrm>
          <a:solidFill>
            <a:schemeClr val="bg1">
              <a:alpha val="25000"/>
            </a:schemeClr>
          </a:solidFill>
        </p:grpSpPr>
        <p:sp>
          <p:nvSpPr>
            <p:cNvPr id="63" name="Pie 62">
              <a:extLst>
                <a:ext uri="{FF2B5EF4-FFF2-40B4-BE49-F238E27FC236}">
                  <a16:creationId xmlns:a16="http://schemas.microsoft.com/office/drawing/2014/main" id="{31283DC3-11A1-866A-0851-1ED4D216201E}"/>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6FD0A2B1-AD29-B59A-ACF3-CFE8E6B3D30E}"/>
                </a:ext>
              </a:extLst>
            </p:cNvPr>
            <p:cNvSpPr/>
            <p:nvPr userDrawn="1"/>
          </p:nvSpPr>
          <p:spPr>
            <a:xfrm>
              <a:off x="58253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Oval 64">
              <a:extLst>
                <a:ext uri="{FF2B5EF4-FFF2-40B4-BE49-F238E27FC236}">
                  <a16:creationId xmlns:a16="http://schemas.microsoft.com/office/drawing/2014/main" id="{5CE38CD7-D70E-7652-3ABF-5B0D35CC7410}"/>
                </a:ext>
              </a:extLst>
            </p:cNvPr>
            <p:cNvSpPr/>
            <p:nvPr userDrawn="1"/>
          </p:nvSpPr>
          <p:spPr>
            <a:xfrm>
              <a:off x="5204677" y="56389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Pie 65">
              <a:extLst>
                <a:ext uri="{FF2B5EF4-FFF2-40B4-BE49-F238E27FC236}">
                  <a16:creationId xmlns:a16="http://schemas.microsoft.com/office/drawing/2014/main" id="{DAB49F3B-0474-3266-5704-62640C7EF5A7}"/>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2889F62A-9C37-3A7E-4643-1EF5F8D2054A}"/>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Oval 67">
              <a:extLst>
                <a:ext uri="{FF2B5EF4-FFF2-40B4-BE49-F238E27FC236}">
                  <a16:creationId xmlns:a16="http://schemas.microsoft.com/office/drawing/2014/main" id="{D6824313-ED30-3AE1-2AAC-956941A51CD5}"/>
                </a:ext>
              </a:extLst>
            </p:cNvPr>
            <p:cNvSpPr/>
            <p:nvPr userDrawn="1"/>
          </p:nvSpPr>
          <p:spPr>
            <a:xfrm>
              <a:off x="57952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Pie 68">
              <a:extLst>
                <a:ext uri="{FF2B5EF4-FFF2-40B4-BE49-F238E27FC236}">
                  <a16:creationId xmlns:a16="http://schemas.microsoft.com/office/drawing/2014/main" id="{70E2406B-41FF-D655-EC93-2A9A565AA845}"/>
                </a:ext>
              </a:extLst>
            </p:cNvPr>
            <p:cNvSpPr/>
            <p:nvPr userDrawn="1"/>
          </p:nvSpPr>
          <p:spPr>
            <a:xfrm>
              <a:off x="64216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Oval 69">
              <a:extLst>
                <a:ext uri="{FF2B5EF4-FFF2-40B4-BE49-F238E27FC236}">
                  <a16:creationId xmlns:a16="http://schemas.microsoft.com/office/drawing/2014/main" id="{D8B8782F-761E-097A-F4BD-B4F21DCA9448}"/>
                </a:ext>
              </a:extLst>
            </p:cNvPr>
            <p:cNvSpPr/>
            <p:nvPr userDrawn="1"/>
          </p:nvSpPr>
          <p:spPr>
            <a:xfrm>
              <a:off x="64083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Pie 70">
              <a:extLst>
                <a:ext uri="{FF2B5EF4-FFF2-40B4-BE49-F238E27FC236}">
                  <a16:creationId xmlns:a16="http://schemas.microsoft.com/office/drawing/2014/main" id="{5EA1747E-A700-2863-47FE-A870A6AA4B19}"/>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27308FEB-B1ED-5C58-5D0F-01DCC2AD072E}"/>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0F87904F-8E16-7759-4D60-3756B03F48C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4" name="Oval 73">
              <a:extLst>
                <a:ext uri="{FF2B5EF4-FFF2-40B4-BE49-F238E27FC236}">
                  <a16:creationId xmlns:a16="http://schemas.microsoft.com/office/drawing/2014/main" id="{618DC989-784D-EE6F-6BA2-5747248D5C45}"/>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Pie 74">
              <a:extLst>
                <a:ext uri="{FF2B5EF4-FFF2-40B4-BE49-F238E27FC236}">
                  <a16:creationId xmlns:a16="http://schemas.microsoft.com/office/drawing/2014/main" id="{2395968F-AD6F-D084-5DF7-F64BF98CBA02}"/>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6" name="Oval 75">
              <a:extLst>
                <a:ext uri="{FF2B5EF4-FFF2-40B4-BE49-F238E27FC236}">
                  <a16:creationId xmlns:a16="http://schemas.microsoft.com/office/drawing/2014/main" id="{FECCF4F3-974E-153C-A921-C8F8BCADB270}"/>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8" name="TextBox 77">
            <a:extLst>
              <a:ext uri="{FF2B5EF4-FFF2-40B4-BE49-F238E27FC236}">
                <a16:creationId xmlns:a16="http://schemas.microsoft.com/office/drawing/2014/main" id="{D1CD7903-6BC9-0841-132B-20399BAAD3AC}"/>
              </a:ext>
            </a:extLst>
          </p:cNvPr>
          <p:cNvSpPr txBox="1"/>
          <p:nvPr userDrawn="1"/>
        </p:nvSpPr>
        <p:spPr>
          <a:xfrm>
            <a:off x="6682152" y="5538295"/>
            <a:ext cx="3501474" cy="843987"/>
          </a:xfrm>
          <a:prstGeom prst="rect">
            <a:avLst/>
          </a:prstGeom>
          <a:ln w="6350">
            <a:noFill/>
            <a:miter lim="800000"/>
          </a:ln>
        </p:spPr>
        <p:txBody>
          <a:bodyPr vert="horz" wrap="square" lIns="0" tIns="0" rIns="0" bIns="0" rtlCol="0">
            <a:noAutofit/>
          </a:bodyPr>
          <a:lstStyle/>
          <a:p>
            <a:pPr>
              <a:spcBef>
                <a:spcPts val="300"/>
              </a:spcBef>
              <a:spcAft>
                <a:spcPts val="600"/>
              </a:spcAft>
            </a:pPr>
            <a:r>
              <a:rPr lang="en-GB" sz="1200">
                <a:solidFill>
                  <a:schemeClr val="bg1"/>
                </a:solidFill>
                <a:latin typeface="Poppins Light" pitchFamily="2" charset="77"/>
                <a:cs typeface="Poppins Light" pitchFamily="2" charset="77"/>
              </a:rPr>
              <a:t>122 avenue du general Leclerc</a:t>
            </a:r>
          </a:p>
          <a:p>
            <a:pPr>
              <a:spcBef>
                <a:spcPts val="300"/>
              </a:spcBef>
              <a:spcAft>
                <a:spcPts val="600"/>
              </a:spcAft>
            </a:pPr>
            <a:r>
              <a:rPr lang="en-GB" sz="1200">
                <a:solidFill>
                  <a:schemeClr val="bg1"/>
                </a:solidFill>
                <a:latin typeface="Poppins Light" pitchFamily="2" charset="77"/>
                <a:cs typeface="Poppins Light" pitchFamily="2" charset="77"/>
              </a:rPr>
              <a:t>91 200 Boulogne-Billancourt</a:t>
            </a:r>
          </a:p>
          <a:p>
            <a:pPr>
              <a:spcBef>
                <a:spcPts val="300"/>
              </a:spcBef>
              <a:spcAft>
                <a:spcPts val="600"/>
              </a:spcAft>
            </a:pPr>
            <a:r>
              <a:rPr lang="en-GB" sz="1200" err="1">
                <a:solidFill>
                  <a:schemeClr val="bg1"/>
                </a:solidFill>
                <a:latin typeface="Poppins Light" pitchFamily="2" charset="77"/>
                <a:cs typeface="Poppins Light" pitchFamily="2" charset="77"/>
              </a:rPr>
              <a:t>www.aneo.eu</a:t>
            </a:r>
            <a:endParaRPr lang="en-US" sz="1200">
              <a:solidFill>
                <a:schemeClr val="bg1"/>
              </a:solidFill>
              <a:latin typeface="Poppins Light" pitchFamily="2" charset="77"/>
              <a:cs typeface="Poppins Light" pitchFamily="2" charset="77"/>
            </a:endParaRPr>
          </a:p>
          <a:p>
            <a:pPr algn="l">
              <a:spcBef>
                <a:spcPts val="300"/>
              </a:spcBef>
              <a:spcAft>
                <a:spcPts val="600"/>
              </a:spcAft>
              <a:buNone/>
            </a:pPr>
            <a:endParaRPr lang="fr-FR" sz="1600">
              <a:solidFill>
                <a:schemeClr val="bg1"/>
              </a:solidFill>
              <a:latin typeface="Poppins Light" pitchFamily="2" charset="77"/>
              <a:cs typeface="Poppins Light" pitchFamily="2" charset="77"/>
            </a:endParaRPr>
          </a:p>
        </p:txBody>
      </p:sp>
      <p:pic>
        <p:nvPicPr>
          <p:cNvPr id="3" name="Picture 31">
            <a:extLst>
              <a:ext uri="{FF2B5EF4-FFF2-40B4-BE49-F238E27FC236}">
                <a16:creationId xmlns:a16="http://schemas.microsoft.com/office/drawing/2014/main" id="{17829E14-AE32-98A3-94FD-C6389016EA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6545826" y="5001147"/>
            <a:ext cx="1142850" cy="457799"/>
          </a:xfrm>
          <a:prstGeom prst="rect">
            <a:avLst/>
          </a:prstGeom>
        </p:spPr>
      </p:pic>
      <p:sp>
        <p:nvSpPr>
          <p:cNvPr id="4" name="Text Placeholder 40">
            <a:extLst>
              <a:ext uri="{FF2B5EF4-FFF2-40B4-BE49-F238E27FC236}">
                <a16:creationId xmlns:a16="http://schemas.microsoft.com/office/drawing/2014/main" id="{84B6053A-5210-40EF-3BE2-BAA5C6EAEDA3}"/>
              </a:ext>
            </a:extLst>
          </p:cNvPr>
          <p:cNvSpPr>
            <a:spLocks noGrp="1"/>
          </p:cNvSpPr>
          <p:nvPr>
            <p:ph type="body" sz="quarter" idx="11" hasCustomPrompt="1"/>
          </p:nvPr>
        </p:nvSpPr>
        <p:spPr>
          <a:xfrm>
            <a:off x="868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5" name="Text Placeholder 40">
            <a:extLst>
              <a:ext uri="{FF2B5EF4-FFF2-40B4-BE49-F238E27FC236}">
                <a16:creationId xmlns:a16="http://schemas.microsoft.com/office/drawing/2014/main" id="{B136093C-2B3B-4F93-82D0-5284DB40F382}"/>
              </a:ext>
            </a:extLst>
          </p:cNvPr>
          <p:cNvSpPr>
            <a:spLocks noGrp="1"/>
          </p:cNvSpPr>
          <p:nvPr>
            <p:ph type="body" sz="quarter" idx="12" hasCustomPrompt="1"/>
          </p:nvPr>
        </p:nvSpPr>
        <p:spPr>
          <a:xfrm>
            <a:off x="868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6" name="Text Placeholder 40">
            <a:extLst>
              <a:ext uri="{FF2B5EF4-FFF2-40B4-BE49-F238E27FC236}">
                <a16:creationId xmlns:a16="http://schemas.microsoft.com/office/drawing/2014/main" id="{7D390082-4849-5B63-A7A9-8B3AC8FAED17}"/>
              </a:ext>
            </a:extLst>
          </p:cNvPr>
          <p:cNvSpPr>
            <a:spLocks noGrp="1"/>
          </p:cNvSpPr>
          <p:nvPr>
            <p:ph type="body" sz="quarter" idx="13" hasCustomPrompt="1"/>
          </p:nvPr>
        </p:nvSpPr>
        <p:spPr>
          <a:xfrm>
            <a:off x="868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7" name="Text Placeholder 40">
            <a:extLst>
              <a:ext uri="{FF2B5EF4-FFF2-40B4-BE49-F238E27FC236}">
                <a16:creationId xmlns:a16="http://schemas.microsoft.com/office/drawing/2014/main" id="{30263B74-0DB2-AEA2-8FBB-E9021C79F320}"/>
              </a:ext>
            </a:extLst>
          </p:cNvPr>
          <p:cNvSpPr>
            <a:spLocks noGrp="1"/>
          </p:cNvSpPr>
          <p:nvPr>
            <p:ph type="body" sz="quarter" idx="14" hasCustomPrompt="1"/>
          </p:nvPr>
        </p:nvSpPr>
        <p:spPr>
          <a:xfrm>
            <a:off x="868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24" name="Text Placeholder 40">
            <a:extLst>
              <a:ext uri="{FF2B5EF4-FFF2-40B4-BE49-F238E27FC236}">
                <a16:creationId xmlns:a16="http://schemas.microsoft.com/office/drawing/2014/main" id="{D22AAB2C-52AF-31F7-3D24-777F3676B79B}"/>
              </a:ext>
            </a:extLst>
          </p:cNvPr>
          <p:cNvSpPr>
            <a:spLocks noGrp="1"/>
          </p:cNvSpPr>
          <p:nvPr>
            <p:ph type="body" sz="quarter" idx="15" hasCustomPrompt="1"/>
          </p:nvPr>
        </p:nvSpPr>
        <p:spPr>
          <a:xfrm>
            <a:off x="3154493" y="3398148"/>
            <a:ext cx="2089150" cy="281950"/>
          </a:xfrm>
        </p:spPr>
        <p:txBody>
          <a:bodyPr/>
          <a:lstStyle>
            <a:lvl1pPr algn="ctr">
              <a:buNone/>
              <a:defRPr b="1" i="0">
                <a:solidFill>
                  <a:schemeClr val="tx1"/>
                </a:solidFill>
                <a:latin typeface="Poppins SemiBold" pitchFamily="2" charset="77"/>
                <a:cs typeface="Poppins SemiBold" pitchFamily="2" charset="77"/>
              </a:defRPr>
            </a:lvl1pPr>
          </a:lstStyle>
          <a:p>
            <a:pPr lvl="0"/>
            <a:r>
              <a:rPr lang="en-GB" err="1"/>
              <a:t>Prénom</a:t>
            </a:r>
            <a:r>
              <a:rPr lang="en-GB"/>
              <a:t> NOM</a:t>
            </a:r>
          </a:p>
        </p:txBody>
      </p:sp>
      <p:sp>
        <p:nvSpPr>
          <p:cNvPr id="25" name="Text Placeholder 40">
            <a:extLst>
              <a:ext uri="{FF2B5EF4-FFF2-40B4-BE49-F238E27FC236}">
                <a16:creationId xmlns:a16="http://schemas.microsoft.com/office/drawing/2014/main" id="{39B01B43-44B6-850E-40D6-5B708B921E27}"/>
              </a:ext>
            </a:extLst>
          </p:cNvPr>
          <p:cNvSpPr>
            <a:spLocks noGrp="1"/>
          </p:cNvSpPr>
          <p:nvPr>
            <p:ph type="body" sz="quarter" idx="16" hasCustomPrompt="1"/>
          </p:nvPr>
        </p:nvSpPr>
        <p:spPr>
          <a:xfrm>
            <a:off x="3154493" y="370294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Rôle</a:t>
            </a:r>
            <a:endParaRPr lang="en-GB"/>
          </a:p>
        </p:txBody>
      </p:sp>
      <p:sp>
        <p:nvSpPr>
          <p:cNvPr id="26" name="Text Placeholder 40">
            <a:extLst>
              <a:ext uri="{FF2B5EF4-FFF2-40B4-BE49-F238E27FC236}">
                <a16:creationId xmlns:a16="http://schemas.microsoft.com/office/drawing/2014/main" id="{D327FE7B-052C-65B0-485D-EFF2D821C3C3}"/>
              </a:ext>
            </a:extLst>
          </p:cNvPr>
          <p:cNvSpPr>
            <a:spLocks noGrp="1"/>
          </p:cNvSpPr>
          <p:nvPr>
            <p:ph type="body" sz="quarter" idx="17" hasCustomPrompt="1"/>
          </p:nvPr>
        </p:nvSpPr>
        <p:spPr>
          <a:xfrm>
            <a:off x="3154493" y="3968768"/>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err="1"/>
              <a:t>mail@aneo.fr</a:t>
            </a:r>
            <a:endParaRPr lang="en-GB"/>
          </a:p>
        </p:txBody>
      </p:sp>
      <p:sp>
        <p:nvSpPr>
          <p:cNvPr id="28" name="Text Placeholder 40">
            <a:extLst>
              <a:ext uri="{FF2B5EF4-FFF2-40B4-BE49-F238E27FC236}">
                <a16:creationId xmlns:a16="http://schemas.microsoft.com/office/drawing/2014/main" id="{1718C10C-15E9-D9DE-8FEC-680766BFD908}"/>
              </a:ext>
            </a:extLst>
          </p:cNvPr>
          <p:cNvSpPr>
            <a:spLocks noGrp="1"/>
          </p:cNvSpPr>
          <p:nvPr>
            <p:ph type="body" sz="quarter" idx="18" hasCustomPrompt="1"/>
          </p:nvPr>
        </p:nvSpPr>
        <p:spPr>
          <a:xfrm>
            <a:off x="3154493" y="4237531"/>
            <a:ext cx="2089150" cy="189295"/>
          </a:xfrm>
        </p:spPr>
        <p:txBody>
          <a:bodyPr/>
          <a:lstStyle>
            <a:lvl1pPr algn="ctr">
              <a:buNone/>
              <a:defRPr sz="1200" b="0" i="0">
                <a:solidFill>
                  <a:schemeClr val="tx1"/>
                </a:solidFill>
                <a:latin typeface="Poppins Light" pitchFamily="2" charset="77"/>
                <a:cs typeface="Poppins Light" pitchFamily="2" charset="77"/>
              </a:defRPr>
            </a:lvl1pPr>
          </a:lstStyle>
          <a:p>
            <a:pPr lvl="0"/>
            <a:r>
              <a:rPr lang="en-GB"/>
              <a:t>06.11.22.33.44</a:t>
            </a:r>
          </a:p>
        </p:txBody>
      </p:sp>
      <p:sp>
        <p:nvSpPr>
          <p:cNvPr id="30" name="Title">
            <a:extLst>
              <a:ext uri="{FF2B5EF4-FFF2-40B4-BE49-F238E27FC236}">
                <a16:creationId xmlns:a16="http://schemas.microsoft.com/office/drawing/2014/main" id="{71DA8393-7319-7935-A9A5-67B8B844314E}"/>
              </a:ext>
            </a:extLst>
          </p:cNvPr>
          <p:cNvSpPr>
            <a:spLocks noGrp="1"/>
          </p:cNvSpPr>
          <p:nvPr>
            <p:ph type="title" hasCustomPrompt="1"/>
            <p:custDataLst>
              <p:tags r:id="rId4"/>
            </p:custDataLst>
          </p:nvPr>
        </p:nvSpPr>
        <p:spPr>
          <a:xfrm>
            <a:off x="6671263" y="942735"/>
            <a:ext cx="3848701" cy="778565"/>
          </a:xfrm>
          <a:prstGeom prst="rect">
            <a:avLst/>
          </a:prstGeom>
        </p:spPr>
        <p:txBody>
          <a:bodyPr vert="horz" anchor="b">
            <a:normAutofit/>
          </a:bodyPr>
          <a:lstStyle>
            <a:lvl1pPr>
              <a:defRPr sz="4800" b="1" i="0" baseline="0">
                <a:ln w="6350" cap="flat">
                  <a:noFill/>
                  <a:miter lim="800000"/>
                </a:ln>
                <a:solidFill>
                  <a:schemeClr val="bg1"/>
                </a:solidFill>
                <a:latin typeface="Poppins SemiBold" pitchFamily="2" charset="77"/>
                <a:cs typeface="Poppins SemiBold" pitchFamily="2" charset="77"/>
              </a:defRPr>
            </a:lvl1pPr>
          </a:lstStyle>
          <a:p>
            <a:r>
              <a:rPr lang="en-GB"/>
              <a:t>Merci !</a:t>
            </a:r>
            <a:endParaRPr lang="en-US"/>
          </a:p>
        </p:txBody>
      </p:sp>
    </p:spTree>
    <p:extLst>
      <p:ext uri="{BB962C8B-B14F-4D97-AF65-F5344CB8AC3E}">
        <p14:creationId xmlns:p14="http://schemas.microsoft.com/office/powerpoint/2010/main" val="32394561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ntenu 50/50 bleu">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5" name="Round Single Corner of Rectangle 4">
            <a:extLst>
              <a:ext uri="{FF2B5EF4-FFF2-40B4-BE49-F238E27FC236}">
                <a16:creationId xmlns:a16="http://schemas.microsoft.com/office/drawing/2014/main" id="{82A905F6-B939-8140-7A64-23AEEE3BBAAC}"/>
              </a:ext>
            </a:extLst>
          </p:cNvPr>
          <p:cNvSpPr/>
          <p:nvPr userDrawn="1"/>
        </p:nvSpPr>
        <p:spPr>
          <a:xfrm>
            <a:off x="0" y="0"/>
            <a:ext cx="6096000" cy="6858000"/>
          </a:xfrm>
          <a:prstGeom prst="round1Rect">
            <a:avLst>
              <a:gd name="adj" fmla="val 597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11" name="Group 10">
            <a:extLst>
              <a:ext uri="{FF2B5EF4-FFF2-40B4-BE49-F238E27FC236}">
                <a16:creationId xmlns:a16="http://schemas.microsoft.com/office/drawing/2014/main" id="{86E500A6-8944-AD7B-9286-BABC348DBD77}"/>
              </a:ext>
            </a:extLst>
          </p:cNvPr>
          <p:cNvGrpSpPr/>
          <p:nvPr/>
        </p:nvGrpSpPr>
        <p:grpSpPr>
          <a:xfrm>
            <a:off x="9238660" y="3925519"/>
            <a:ext cx="3525100" cy="2932481"/>
            <a:chOff x="7613466" y="2185981"/>
            <a:chExt cx="3525100" cy="2932481"/>
          </a:xfrm>
        </p:grpSpPr>
        <p:sp>
          <p:nvSpPr>
            <p:cNvPr id="14" name="Oval 13">
              <a:extLst>
                <a:ext uri="{FF2B5EF4-FFF2-40B4-BE49-F238E27FC236}">
                  <a16:creationId xmlns:a16="http://schemas.microsoft.com/office/drawing/2014/main" id="{B3C2AD4D-A32B-59F2-A7BA-AF8C815047D3}"/>
                </a:ext>
              </a:extLst>
            </p:cNvPr>
            <p:cNvSpPr/>
            <p:nvPr/>
          </p:nvSpPr>
          <p:spPr>
            <a:xfrm>
              <a:off x="9966070" y="3328670"/>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ie 14">
              <a:extLst>
                <a:ext uri="{FF2B5EF4-FFF2-40B4-BE49-F238E27FC236}">
                  <a16:creationId xmlns:a16="http://schemas.microsoft.com/office/drawing/2014/main" id="{BB701023-1850-AA14-4800-A7706A01FD06}"/>
                </a:ext>
              </a:extLst>
            </p:cNvPr>
            <p:cNvSpPr/>
            <p:nvPr/>
          </p:nvSpPr>
          <p:spPr>
            <a:xfrm rot="16200000">
              <a:off x="8811783" y="3937581"/>
              <a:ext cx="1154287" cy="1154287"/>
            </a:xfrm>
            <a:prstGeom prst="pie">
              <a:avLst>
                <a:gd name="adj1" fmla="val 10799997"/>
                <a:gd name="adj2" fmla="val 16200000"/>
              </a:avLst>
            </a:prstGeom>
            <a:solidFill>
              <a:schemeClr val="bg1">
                <a:lumMod val="9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790D4AC1-5F99-820B-037D-716AA830D9CF}"/>
                </a:ext>
              </a:extLst>
            </p:cNvPr>
            <p:cNvSpPr/>
            <p:nvPr/>
          </p:nvSpPr>
          <p:spPr>
            <a:xfrm rot="16200000">
              <a:off x="8222377" y="3937579"/>
              <a:ext cx="1154287" cy="1154287"/>
            </a:xfrm>
            <a:prstGeom prst="pie">
              <a:avLst>
                <a:gd name="adj1" fmla="val 10799997"/>
                <a:gd name="adj2" fmla="val 16200000"/>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0534AE3-54EF-53C4-AB85-A52BA104A4B1}"/>
                </a:ext>
              </a:extLst>
            </p:cNvPr>
            <p:cNvSpPr/>
            <p:nvPr/>
          </p:nvSpPr>
          <p:spPr>
            <a:xfrm>
              <a:off x="9394999" y="39375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Oval 20">
              <a:extLst>
                <a:ext uri="{FF2B5EF4-FFF2-40B4-BE49-F238E27FC236}">
                  <a16:creationId xmlns:a16="http://schemas.microsoft.com/office/drawing/2014/main" id="{E2B700AE-F7D4-FE05-8BDF-3240EDE8947D}"/>
                </a:ext>
              </a:extLst>
            </p:cNvPr>
            <p:cNvSpPr/>
            <p:nvPr/>
          </p:nvSpPr>
          <p:spPr>
            <a:xfrm>
              <a:off x="7613466" y="450955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FC1ADF70-9A74-EB98-95C6-E730A101CB13}"/>
                </a:ext>
              </a:extLst>
            </p:cNvPr>
            <p:cNvSpPr/>
            <p:nvPr/>
          </p:nvSpPr>
          <p:spPr>
            <a:xfrm>
              <a:off x="8803608" y="3905811"/>
              <a:ext cx="608911" cy="608911"/>
            </a:xfrm>
            <a:prstGeom prst="ellipse">
              <a:avLst/>
            </a:prstGeom>
            <a:solidFill>
              <a:schemeClr val="bg1">
                <a:lumMod val="95000"/>
                <a:alpha val="848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5B3062D1-E78D-969D-AF7C-D3259DABAB21}"/>
                </a:ext>
              </a:extLst>
            </p:cNvPr>
            <p:cNvSpPr/>
            <p:nvPr/>
          </p:nvSpPr>
          <p:spPr>
            <a:xfrm>
              <a:off x="939499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7E4C1464-D5ED-996B-8C18-312570E4DF53}"/>
                </a:ext>
              </a:extLst>
            </p:cNvPr>
            <p:cNvSpPr/>
            <p:nvPr userDrawn="1"/>
          </p:nvSpPr>
          <p:spPr>
            <a:xfrm rot="5400000">
              <a:off x="8817855" y="2185981"/>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Pie 8">
              <a:extLst>
                <a:ext uri="{FF2B5EF4-FFF2-40B4-BE49-F238E27FC236}">
                  <a16:creationId xmlns:a16="http://schemas.microsoft.com/office/drawing/2014/main" id="{11453FEC-36C7-4C69-B3B8-181CFCF5E6EB}"/>
                </a:ext>
              </a:extLst>
            </p:cNvPr>
            <p:cNvSpPr/>
            <p:nvPr userDrawn="1"/>
          </p:nvSpPr>
          <p:spPr>
            <a:xfrm>
              <a:off x="9984279" y="2763126"/>
              <a:ext cx="1154287" cy="1154287"/>
            </a:xfrm>
            <a:prstGeom prst="pie">
              <a:avLst>
                <a:gd name="adj1" fmla="val 10799997"/>
                <a:gd name="adj2" fmla="val 1620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 name="2. Slide Title">
            <a:extLst>
              <a:ext uri="{FF2B5EF4-FFF2-40B4-BE49-F238E27FC236}">
                <a16:creationId xmlns:a16="http://schemas.microsoft.com/office/drawing/2014/main" id="{ECA6F4CF-D0FE-36EE-505F-7F1B51500FFD}"/>
              </a:ext>
            </a:extLst>
          </p:cNvPr>
          <p:cNvSpPr>
            <a:spLocks noGrp="1"/>
          </p:cNvSpPr>
          <p:nvPr>
            <p:ph type="title"/>
            <p:custDataLst>
              <p:tags r:id="rId3"/>
            </p:custDataLst>
          </p:nvPr>
        </p:nvSpPr>
        <p:spPr>
          <a:xfrm>
            <a:off x="554736" y="175171"/>
            <a:ext cx="5035836" cy="738721"/>
          </a:xfrm>
        </p:spPr>
        <p:txBody>
          <a:bodyPr>
            <a:noAutofit/>
          </a:bodyPr>
          <a:lstStyle>
            <a:lvl1pPr>
              <a:defRPr b="1" i="0">
                <a:solidFill>
                  <a:schemeClr val="bg1"/>
                </a:solidFill>
                <a:latin typeface="Poppins SemiBold" pitchFamily="2" charset="77"/>
                <a:cs typeface="Poppins SemiBold" pitchFamily="2" charset="77"/>
              </a:defRPr>
            </a:lvl1pPr>
          </a:lstStyle>
          <a:p>
            <a:r>
              <a:rPr lang="en-GB"/>
              <a:t>Click to edit Master title style</a:t>
            </a:r>
            <a:endParaRPr lang="en-US"/>
          </a:p>
        </p:txBody>
      </p:sp>
      <p:sp>
        <p:nvSpPr>
          <p:cNvPr id="12" name="TextBox 11">
            <a:extLst>
              <a:ext uri="{FF2B5EF4-FFF2-40B4-BE49-F238E27FC236}">
                <a16:creationId xmlns:a16="http://schemas.microsoft.com/office/drawing/2014/main" id="{7D78333D-CD1A-7E41-BE16-53B342405BB0}"/>
              </a:ext>
            </a:extLst>
          </p:cNvPr>
          <p:cNvSpPr txBox="1"/>
          <p:nvPr userDrawn="1"/>
        </p:nvSpPr>
        <p:spPr>
          <a:xfrm>
            <a:off x="12313920" y="31394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88273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photo">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2" name="Picture Placeholder 2">
            <a:extLst>
              <a:ext uri="{FF2B5EF4-FFF2-40B4-BE49-F238E27FC236}">
                <a16:creationId xmlns:a16="http://schemas.microsoft.com/office/drawing/2014/main" id="{A68B08F2-8B39-5A00-29ED-8819C96195AC}"/>
              </a:ext>
            </a:extLst>
          </p:cNvPr>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600" b="0" i="0" baseline="0">
                <a:latin typeface="Poppins Light" pitchFamily="2" charset="77"/>
                <a:ea typeface="Source Sans Pro" charset="0"/>
                <a:cs typeface="Poppins Light" pitchFamily="2" charset="77"/>
              </a:defRPr>
            </a:lvl1pPr>
          </a:lstStyle>
          <a:p>
            <a:r>
              <a:rPr lang="en-US"/>
              <a:t>Picture</a:t>
            </a:r>
          </a:p>
        </p:txBody>
      </p:sp>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6851"/>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29242"/>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6488"/>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73488"/>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2806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tx1"/>
                </a:solidFill>
                <a:latin typeface="+mn-lt"/>
              </a:rPr>
              <a:t>CONFIDENTIAL AND PROPRIETARY</a:t>
            </a:r>
          </a:p>
          <a:p>
            <a:pPr defTabSz="804863" eaLnBrk="0" hangingPunct="0"/>
            <a:r>
              <a:rPr lang="en-US" sz="800">
                <a:solidFill>
                  <a:schemeClr val="tx1"/>
                </a:solidFill>
                <a:latin typeface="+mn-lt"/>
              </a:rPr>
              <a:t>Any use of this material without specific permission of </a:t>
            </a:r>
            <a:r>
              <a:rPr lang="en-US" sz="800" err="1">
                <a:solidFill>
                  <a:schemeClr val="tx1"/>
                </a:solidFill>
                <a:latin typeface="+mn-lt"/>
              </a:rPr>
              <a:t>Aneo</a:t>
            </a:r>
            <a:r>
              <a:rPr lang="en-US" sz="800">
                <a:solidFill>
                  <a:schemeClr val="tx1"/>
                </a:solidFill>
                <a:latin typeface="+mn-lt"/>
              </a:rPr>
              <a:t> is strictly prohibited</a:t>
            </a:r>
          </a:p>
        </p:txBody>
      </p:sp>
      <p:grpSp>
        <p:nvGrpSpPr>
          <p:cNvPr id="3" name="Groupe 8">
            <a:extLst>
              <a:ext uri="{FF2B5EF4-FFF2-40B4-BE49-F238E27FC236}">
                <a16:creationId xmlns:a16="http://schemas.microsoft.com/office/drawing/2014/main" id="{D19551BB-5542-D529-409E-0355D8D86B6B}"/>
              </a:ext>
            </a:extLst>
          </p:cNvPr>
          <p:cNvGrpSpPr/>
          <p:nvPr userDrawn="1"/>
        </p:nvGrpSpPr>
        <p:grpSpPr>
          <a:xfrm>
            <a:off x="4903380" y="353847"/>
            <a:ext cx="2222482" cy="2222482"/>
            <a:chOff x="5556268" y="385597"/>
            <a:chExt cx="1548000" cy="1548000"/>
          </a:xfrm>
        </p:grpSpPr>
        <p:sp>
          <p:nvSpPr>
            <p:cNvPr id="4" name="Ellipse 11">
              <a:extLst>
                <a:ext uri="{FF2B5EF4-FFF2-40B4-BE49-F238E27FC236}">
                  <a16:creationId xmlns:a16="http://schemas.microsoft.com/office/drawing/2014/main" id="{6CAF5500-4510-F70C-BA8A-FD26603F2CFE}"/>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10">
              <a:extLst>
                <a:ext uri="{FF2B5EF4-FFF2-40B4-BE49-F238E27FC236}">
                  <a16:creationId xmlns:a16="http://schemas.microsoft.com/office/drawing/2014/main" id="{EFF9252A-5354-8307-B139-C47D7FEEAAB6}"/>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Image 7" descr="Une image contenant Caractère coloré, cercle, Graphique, graphisme&#10;&#10;Description générée automatiquement">
            <a:extLst>
              <a:ext uri="{FF2B5EF4-FFF2-40B4-BE49-F238E27FC236}">
                <a16:creationId xmlns:a16="http://schemas.microsoft.com/office/drawing/2014/main" id="{045504EE-8C61-6D45-EB44-A492A8C8BB3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spTree>
    <p:extLst>
      <p:ext uri="{BB962C8B-B14F-4D97-AF65-F5344CB8AC3E}">
        <p14:creationId xmlns:p14="http://schemas.microsoft.com/office/powerpoint/2010/main" val="3256051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Page de présentation bleu">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10B8E0-AA7E-26ED-CF76-5DDF5FD31778}"/>
              </a:ext>
            </a:extLst>
          </p:cNvPr>
          <p:cNvSpPr/>
          <p:nvPr userDrawn="1"/>
        </p:nvSpPr>
        <p:spPr>
          <a:xfrm>
            <a:off x="-1" y="2020"/>
            <a:ext cx="6096000" cy="6865523"/>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p:custDataLst>
              <p:tags r:id="rId1"/>
            </p:custDataLst>
            <p:extLst>
              <p:ext uri="{D42A27DB-BD31-4B8C-83A1-F6EECF244321}">
                <p14:modId xmlns:p14="http://schemas.microsoft.com/office/powerpoint/2010/main" val="3050488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extBox 1">
            <a:extLst>
              <a:ext uri="{FF2B5EF4-FFF2-40B4-BE49-F238E27FC236}">
                <a16:creationId xmlns:a16="http://schemas.microsoft.com/office/drawing/2014/main" id="{86E573CA-72D5-3B40-AF95-D2DE635407DA}"/>
              </a:ext>
            </a:extLst>
          </p:cNvPr>
          <p:cNvSpPr txBox="1"/>
          <p:nvPr userDrawn="1"/>
        </p:nvSpPr>
        <p:spPr>
          <a:xfrm>
            <a:off x="1284270" y="102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24" name="Documenttype">
            <a:extLst>
              <a:ext uri="{FF2B5EF4-FFF2-40B4-BE49-F238E27FC236}">
                <a16:creationId xmlns:a16="http://schemas.microsoft.com/office/drawing/2014/main" id="{A7355753-62DA-4819-14C4-735943F95548}"/>
              </a:ext>
            </a:extLst>
          </p:cNvPr>
          <p:cNvSpPr>
            <a:spLocks noGrp="1"/>
          </p:cNvSpPr>
          <p:nvPr>
            <p:ph type="body" sz="quarter" idx="13" hasCustomPrompt="1"/>
            <p:custDataLst>
              <p:tags r:id="rId3"/>
            </p:custDataLst>
          </p:nvPr>
        </p:nvSpPr>
        <p:spPr>
          <a:xfrm>
            <a:off x="6783992" y="5049550"/>
            <a:ext cx="4715585" cy="215444"/>
          </a:xfrm>
          <a:prstGeom prst="rect">
            <a:avLst/>
          </a:prstGeom>
        </p:spPr>
        <p:txBody>
          <a:bodyPr wrap="square">
            <a:noAutofit/>
          </a:bodyPr>
          <a:lstStyle>
            <a:lvl1pPr>
              <a:buNone/>
              <a:defRPr sz="1400" b="0" i="0">
                <a:solidFill>
                  <a:schemeClr val="tx1"/>
                </a:solidFill>
                <a:latin typeface="Poppins" pitchFamily="2" charset="77"/>
                <a:cs typeface="Poppins" pitchFamily="2" charset="77"/>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Edit date or title/role</a:t>
            </a:r>
          </a:p>
        </p:txBody>
      </p:sp>
      <p:sp>
        <p:nvSpPr>
          <p:cNvPr id="25" name="Subtitle">
            <a:extLst>
              <a:ext uri="{FF2B5EF4-FFF2-40B4-BE49-F238E27FC236}">
                <a16:creationId xmlns:a16="http://schemas.microsoft.com/office/drawing/2014/main" id="{F49C13F7-CFD0-4462-54CE-D83DCAD157AB}"/>
              </a:ext>
            </a:extLst>
          </p:cNvPr>
          <p:cNvSpPr>
            <a:spLocks noGrp="1"/>
          </p:cNvSpPr>
          <p:nvPr>
            <p:ph type="subTitle" idx="1"/>
            <p:custDataLst>
              <p:tags r:id="rId4"/>
            </p:custDataLst>
          </p:nvPr>
        </p:nvSpPr>
        <p:spPr>
          <a:xfrm>
            <a:off x="6781198" y="4631941"/>
            <a:ext cx="4715585" cy="307777"/>
          </a:xfrm>
          <a:prstGeom prst="rect">
            <a:avLst/>
          </a:prstGeom>
        </p:spPr>
        <p:txBody>
          <a:bodyPr wrap="square">
            <a:noAutofit/>
          </a:bodyPr>
          <a:lstStyle>
            <a:lvl1pPr marL="0" indent="0" algn="l">
              <a:buNone/>
              <a:defRPr sz="20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6" name="Title">
            <a:extLst>
              <a:ext uri="{FF2B5EF4-FFF2-40B4-BE49-F238E27FC236}">
                <a16:creationId xmlns:a16="http://schemas.microsoft.com/office/drawing/2014/main" id="{1EEA2059-9080-2760-0813-611F7FEBE160}"/>
              </a:ext>
            </a:extLst>
          </p:cNvPr>
          <p:cNvSpPr>
            <a:spLocks noGrp="1"/>
          </p:cNvSpPr>
          <p:nvPr>
            <p:ph type="title"/>
            <p:custDataLst>
              <p:tags r:id="rId5"/>
            </p:custDataLst>
          </p:nvPr>
        </p:nvSpPr>
        <p:spPr>
          <a:xfrm>
            <a:off x="6781198" y="2589187"/>
            <a:ext cx="4715585" cy="1921708"/>
          </a:xfrm>
          <a:prstGeom prst="rect">
            <a:avLst/>
          </a:prstGeom>
        </p:spPr>
        <p:txBody>
          <a:bodyPr vert="horz" anchor="b">
            <a:normAutofit/>
          </a:bodyPr>
          <a:lstStyle>
            <a:lvl1pPr>
              <a:defRPr sz="4400" b="1" i="0" baseline="0">
                <a:ln w="6350" cap="flat">
                  <a:noFill/>
                  <a:miter lim="800000"/>
                </a:ln>
                <a:solidFill>
                  <a:schemeClr val="tx1"/>
                </a:solidFill>
                <a:latin typeface="Poppins SemiBold" pitchFamily="2" charset="77"/>
                <a:cs typeface="Poppins SemiBold" pitchFamily="2" charset="77"/>
              </a:defRPr>
            </a:lvl1pPr>
          </a:lstStyle>
          <a:p>
            <a:r>
              <a:rPr lang="en-GB"/>
              <a:t>Click to edit Master title style</a:t>
            </a:r>
            <a:endParaRPr lang="en-US"/>
          </a:p>
        </p:txBody>
      </p:sp>
      <p:grpSp>
        <p:nvGrpSpPr>
          <p:cNvPr id="3" name="Groupe 8">
            <a:extLst>
              <a:ext uri="{FF2B5EF4-FFF2-40B4-BE49-F238E27FC236}">
                <a16:creationId xmlns:a16="http://schemas.microsoft.com/office/drawing/2014/main" id="{B01B0F07-03B0-C345-0C94-F4179A28F838}"/>
              </a:ext>
            </a:extLst>
          </p:cNvPr>
          <p:cNvGrpSpPr/>
          <p:nvPr userDrawn="1"/>
        </p:nvGrpSpPr>
        <p:grpSpPr>
          <a:xfrm>
            <a:off x="4903380" y="353847"/>
            <a:ext cx="2222482" cy="2222482"/>
            <a:chOff x="5556268" y="385597"/>
            <a:chExt cx="1548000" cy="1548000"/>
          </a:xfrm>
        </p:grpSpPr>
        <p:sp>
          <p:nvSpPr>
            <p:cNvPr id="4" name="Ellipse 11">
              <a:extLst>
                <a:ext uri="{FF2B5EF4-FFF2-40B4-BE49-F238E27FC236}">
                  <a16:creationId xmlns:a16="http://schemas.microsoft.com/office/drawing/2014/main" id="{7B25A7BF-4AE0-7DD3-DC75-06F1CED6B77D}"/>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10">
              <a:extLst>
                <a:ext uri="{FF2B5EF4-FFF2-40B4-BE49-F238E27FC236}">
                  <a16:creationId xmlns:a16="http://schemas.microsoft.com/office/drawing/2014/main" id="{55B8BA2C-7C9F-B995-A8ED-F117F1D6A760}"/>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Image 7" descr="Une image contenant Caractère coloré, cercle, Graphique, graphisme&#10;&#10;Description générée automatiquement">
            <a:extLst>
              <a:ext uri="{FF2B5EF4-FFF2-40B4-BE49-F238E27FC236}">
                <a16:creationId xmlns:a16="http://schemas.microsoft.com/office/drawing/2014/main" id="{38B8DD4E-5AC0-B21C-41BA-0A6140053BD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sp>
        <p:nvSpPr>
          <p:cNvPr id="7" name="TextBox 6">
            <a:extLst>
              <a:ext uri="{FF2B5EF4-FFF2-40B4-BE49-F238E27FC236}">
                <a16:creationId xmlns:a16="http://schemas.microsoft.com/office/drawing/2014/main" id="{2889F3FE-FDE8-64CA-60FE-963895FE603F}"/>
              </a:ext>
            </a:extLst>
          </p:cNvPr>
          <p:cNvSpPr txBox="1"/>
          <p:nvPr userDrawn="1"/>
        </p:nvSpPr>
        <p:spPr>
          <a:xfrm>
            <a:off x="8743308" y="6133672"/>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grpSp>
        <p:nvGrpSpPr>
          <p:cNvPr id="15" name="Group 14">
            <a:extLst>
              <a:ext uri="{FF2B5EF4-FFF2-40B4-BE49-F238E27FC236}">
                <a16:creationId xmlns:a16="http://schemas.microsoft.com/office/drawing/2014/main" id="{F74823FA-C21F-5A81-E859-780938DDD8D9}"/>
              </a:ext>
            </a:extLst>
          </p:cNvPr>
          <p:cNvGrpSpPr/>
          <p:nvPr userDrawn="1"/>
        </p:nvGrpSpPr>
        <p:grpSpPr>
          <a:xfrm>
            <a:off x="-577144" y="3296213"/>
            <a:ext cx="5330320" cy="4119604"/>
            <a:chOff x="4620992" y="3296213"/>
            <a:chExt cx="5330320" cy="4119604"/>
          </a:xfrm>
          <a:solidFill>
            <a:schemeClr val="bg1">
              <a:alpha val="25000"/>
            </a:schemeClr>
          </a:solidFill>
        </p:grpSpPr>
        <p:sp>
          <p:nvSpPr>
            <p:cNvPr id="10" name="Pie 9">
              <a:extLst>
                <a:ext uri="{FF2B5EF4-FFF2-40B4-BE49-F238E27FC236}">
                  <a16:creationId xmlns:a16="http://schemas.microsoft.com/office/drawing/2014/main" id="{0469283F-B158-B5FA-95D2-E32CC8DEB8E2}"/>
                </a:ext>
              </a:extLst>
            </p:cNvPr>
            <p:cNvSpPr/>
            <p:nvPr userDrawn="1"/>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3EB32766-E775-E0A7-1109-7B031E00EF3B}"/>
                </a:ext>
              </a:extLst>
            </p:cNvPr>
            <p:cNvSpPr/>
            <p:nvPr userDrawn="1"/>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69DDC431-6C37-0488-A425-A0C7D16813C2}"/>
                </a:ext>
              </a:extLst>
            </p:cNvPr>
            <p:cNvSpPr/>
            <p:nvPr userDrawn="1"/>
          </p:nvSpPr>
          <p:spPr>
            <a:xfrm>
              <a:off x="5217377" y="561357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ie 12">
              <a:extLst>
                <a:ext uri="{FF2B5EF4-FFF2-40B4-BE49-F238E27FC236}">
                  <a16:creationId xmlns:a16="http://schemas.microsoft.com/office/drawing/2014/main" id="{B0FEB2FC-0865-3BD4-2A5A-8888E9CE567E}"/>
                </a:ext>
              </a:extLst>
            </p:cNvPr>
            <p:cNvSpPr/>
            <p:nvPr userDrawn="1"/>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01C89863-A22E-F4EB-B939-F785C72EF8AC}"/>
                </a:ext>
              </a:extLst>
            </p:cNvPr>
            <p:cNvSpPr/>
            <p:nvPr userDrawn="1"/>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0D075DBF-F8AD-DD9B-A146-8B98BCD21CBD}"/>
                </a:ext>
              </a:extLst>
            </p:cNvPr>
            <p:cNvSpPr/>
            <p:nvPr userDrawn="1"/>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ie 16">
              <a:extLst>
                <a:ext uri="{FF2B5EF4-FFF2-40B4-BE49-F238E27FC236}">
                  <a16:creationId xmlns:a16="http://schemas.microsoft.com/office/drawing/2014/main" id="{5B8BAE88-F61C-0C25-67CA-BA01E40DAEAA}"/>
                </a:ext>
              </a:extLst>
            </p:cNvPr>
            <p:cNvSpPr/>
            <p:nvPr userDrawn="1"/>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Oval 17">
              <a:extLst>
                <a:ext uri="{FF2B5EF4-FFF2-40B4-BE49-F238E27FC236}">
                  <a16:creationId xmlns:a16="http://schemas.microsoft.com/office/drawing/2014/main" id="{C409062F-F0F7-4248-8437-D2EDCE1E574E}"/>
                </a:ext>
              </a:extLst>
            </p:cNvPr>
            <p:cNvSpPr/>
            <p:nvPr userDrawn="1"/>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87A7865C-47C2-FC31-46BF-DF234CE5DC57}"/>
                </a:ext>
              </a:extLst>
            </p:cNvPr>
            <p:cNvSpPr/>
            <p:nvPr userDrawn="1"/>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F536908A-411A-2401-06A1-C42DE7D7C717}"/>
                </a:ext>
              </a:extLst>
            </p:cNvPr>
            <p:cNvSpPr/>
            <p:nvPr userDrawn="1"/>
          </p:nvSpPr>
          <p:spPr>
            <a:xfrm rot="10800000">
              <a:off x="643822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D9F1B915-DF71-D563-6F46-B2CB4397BD77}"/>
                </a:ext>
              </a:extLst>
            </p:cNvPr>
            <p:cNvSpPr/>
            <p:nvPr userDrawn="1"/>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Oval 21">
              <a:extLst>
                <a:ext uri="{FF2B5EF4-FFF2-40B4-BE49-F238E27FC236}">
                  <a16:creationId xmlns:a16="http://schemas.microsoft.com/office/drawing/2014/main" id="{3687DC3C-5886-DA3D-E5D8-B649C17114DC}"/>
                </a:ext>
              </a:extLst>
            </p:cNvPr>
            <p:cNvSpPr/>
            <p:nvPr userDrawn="1"/>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ie 22">
              <a:extLst>
                <a:ext uri="{FF2B5EF4-FFF2-40B4-BE49-F238E27FC236}">
                  <a16:creationId xmlns:a16="http://schemas.microsoft.com/office/drawing/2014/main" id="{B4A94126-E19C-466E-DF7F-811CB27A03D7}"/>
                </a:ext>
              </a:extLst>
            </p:cNvPr>
            <p:cNvSpPr/>
            <p:nvPr userDrawn="1"/>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4F29283D-2554-E5CA-17CF-1294A52D4A55}"/>
                </a:ext>
              </a:extLst>
            </p:cNvPr>
            <p:cNvSpPr/>
            <p:nvPr userDrawn="1"/>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Disclaimer-English (United States)">
            <a:extLst>
              <a:ext uri="{FF2B5EF4-FFF2-40B4-BE49-F238E27FC236}">
                <a16:creationId xmlns:a16="http://schemas.microsoft.com/office/drawing/2014/main" id="{602E90BB-ABC8-A6FF-558B-73F2BB394381}"/>
              </a:ext>
            </a:extLst>
          </p:cNvPr>
          <p:cNvSpPr>
            <a:spLocks noChangeArrowheads="1"/>
          </p:cNvSpPr>
          <p:nvPr userDrawn="1">
            <p:custDataLst>
              <p:tags r:id="rId6"/>
            </p:custDataLst>
          </p:nvPr>
        </p:nvSpPr>
        <p:spPr bwMode="black">
          <a:xfrm>
            <a:off x="198665" y="6351382"/>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a:solidFill>
                  <a:schemeClr val="bg1"/>
                </a:solidFill>
                <a:latin typeface="+mn-lt"/>
              </a:rPr>
              <a:t>CONFIDENTIAL AND PROPRIETARY</a:t>
            </a:r>
          </a:p>
          <a:p>
            <a:pPr defTabSz="804863" eaLnBrk="0" hangingPunct="0"/>
            <a:r>
              <a:rPr lang="en-US" sz="800">
                <a:solidFill>
                  <a:schemeClr val="bg1"/>
                </a:solidFill>
                <a:latin typeface="+mn-lt"/>
              </a:rPr>
              <a:t>Any use of this material without specific permission of </a:t>
            </a:r>
            <a:r>
              <a:rPr lang="en-US" sz="800" err="1">
                <a:solidFill>
                  <a:schemeClr val="bg1"/>
                </a:solidFill>
                <a:latin typeface="+mn-lt"/>
              </a:rPr>
              <a:t>Aneo</a:t>
            </a:r>
            <a:r>
              <a:rPr lang="en-US" sz="800">
                <a:solidFill>
                  <a:schemeClr val="bg1"/>
                </a:solidFill>
                <a:latin typeface="+mn-lt"/>
              </a:rPr>
              <a:t> is strictly prohibited</a:t>
            </a:r>
          </a:p>
        </p:txBody>
      </p:sp>
    </p:spTree>
    <p:extLst>
      <p:ext uri="{BB962C8B-B14F-4D97-AF65-F5344CB8AC3E}">
        <p14:creationId xmlns:p14="http://schemas.microsoft.com/office/powerpoint/2010/main" val="17379615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ommaire roug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a:xfrm>
            <a:off x="8610600" y="6356350"/>
            <a:ext cx="2743200" cy="365125"/>
          </a:xfrm>
          <a:prstGeom prst="rect">
            <a:avLst/>
          </a:prstGeom>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grpSp>
        <p:nvGrpSpPr>
          <p:cNvPr id="2" name="Group 1">
            <a:extLst>
              <a:ext uri="{FF2B5EF4-FFF2-40B4-BE49-F238E27FC236}">
                <a16:creationId xmlns:a16="http://schemas.microsoft.com/office/drawing/2014/main" id="{F5BED93E-4233-2720-9AFC-E9DDE8DE6F74}"/>
              </a:ext>
            </a:extLst>
          </p:cNvPr>
          <p:cNvGrpSpPr/>
          <p:nvPr userDrawn="1"/>
        </p:nvGrpSpPr>
        <p:grpSpPr>
          <a:xfrm>
            <a:off x="-561814" y="2882555"/>
            <a:ext cx="6284522" cy="4539940"/>
            <a:chOff x="-551654" y="2863505"/>
            <a:chExt cx="6284522" cy="453994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78573" y="3465930"/>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6350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552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78429" y="402412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754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3998752"/>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chemeClr val="accent1"/>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Tree>
    <p:extLst>
      <p:ext uri="{BB962C8B-B14F-4D97-AF65-F5344CB8AC3E}">
        <p14:creationId xmlns:p14="http://schemas.microsoft.com/office/powerpoint/2010/main" val="3146839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ommaire jaun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a:xfrm>
            <a:off x="8610600" y="6356350"/>
            <a:ext cx="2743200" cy="365125"/>
          </a:xfrm>
          <a:prstGeom prst="rect">
            <a:avLst/>
          </a:prstGeom>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892715"/>
            <a:ext cx="6284522" cy="4529780"/>
            <a:chOff x="-551654" y="2873665"/>
            <a:chExt cx="6284522" cy="452978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39952"/>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36672"/>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5200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55770"/>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695475"/>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7366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4081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4005906"/>
              <a:ext cx="587468" cy="587468"/>
            </a:xfrm>
            <a:prstGeom prst="ellipse">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13966"/>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78429" y="3455166"/>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08912"/>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66153" y="2901684"/>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FFB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FFB600"/>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0" name="TextBox 9">
            <a:extLst>
              <a:ext uri="{FF2B5EF4-FFF2-40B4-BE49-F238E27FC236}">
                <a16:creationId xmlns:a16="http://schemas.microsoft.com/office/drawing/2014/main" id="{3484543A-642E-B39E-D03B-A5BD49B8BBAD}"/>
              </a:ext>
            </a:extLst>
          </p:cNvPr>
          <p:cNvSpPr txBox="1"/>
          <p:nvPr userDrawn="1"/>
        </p:nvSpPr>
        <p:spPr>
          <a:xfrm>
            <a:off x="-650240" y="1920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12431750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ommaire bleu">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a:xfrm>
            <a:off x="8610600" y="6356350"/>
            <a:ext cx="2743200" cy="365125"/>
          </a:xfrm>
          <a:prstGeom prst="rect">
            <a:avLst/>
          </a:prstGeom>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90287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0F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0F9F"/>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37728745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ommaire turquois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21DB5E9-6A7F-48D0-88C2-5D5518ABC131}"/>
              </a:ext>
            </a:extLst>
          </p:cNvPr>
          <p:cNvSpPr>
            <a:spLocks noGrp="1"/>
          </p:cNvSpPr>
          <p:nvPr>
            <p:ph type="sldNum" sz="quarter" idx="10"/>
          </p:nvPr>
        </p:nvSpPr>
        <p:spPr>
          <a:xfrm>
            <a:off x="8610600" y="6356350"/>
            <a:ext cx="2743200" cy="365125"/>
          </a:xfrm>
          <a:prstGeom prst="rect">
            <a:avLst/>
          </a:prstGeom>
        </p:spPr>
        <p:txBody>
          <a:bodyPr/>
          <a:lstStyle/>
          <a:p>
            <a:endParaRPr lang="fr-FR"/>
          </a:p>
        </p:txBody>
      </p:sp>
      <p:sp>
        <p:nvSpPr>
          <p:cNvPr id="13" name="Titre 12">
            <a:extLst>
              <a:ext uri="{FF2B5EF4-FFF2-40B4-BE49-F238E27FC236}">
                <a16:creationId xmlns:a16="http://schemas.microsoft.com/office/drawing/2014/main" id="{D46B4ED7-EBD1-4290-A9E8-A94B3248CB46}"/>
              </a:ext>
            </a:extLst>
          </p:cNvPr>
          <p:cNvSpPr>
            <a:spLocks noGrp="1"/>
          </p:cNvSpPr>
          <p:nvPr>
            <p:ph type="title" hasCustomPrompt="1"/>
          </p:nvPr>
        </p:nvSpPr>
        <p:spPr>
          <a:xfrm>
            <a:off x="546335" y="1843919"/>
            <a:ext cx="3764045" cy="426719"/>
          </a:xfrm>
        </p:spPr>
        <p:txBody>
          <a:bodyPr>
            <a:noAutofit/>
          </a:bodyPr>
          <a:lstStyle>
            <a:lvl1pPr algn="r">
              <a:defRPr sz="4000" b="1" i="0">
                <a:ln>
                  <a:solidFill>
                    <a:schemeClr val="bg1"/>
                  </a:solidFill>
                </a:ln>
                <a:solidFill>
                  <a:schemeClr val="tx1"/>
                </a:solidFill>
                <a:latin typeface="Poppins" pitchFamily="2" charset="77"/>
                <a:cs typeface="Poppins" pitchFamily="2" charset="77"/>
              </a:defRPr>
            </a:lvl1pPr>
          </a:lstStyle>
          <a:p>
            <a:r>
              <a:rPr lang="fr-FR"/>
              <a:t>Sommaire</a:t>
            </a:r>
          </a:p>
        </p:txBody>
      </p:sp>
      <p:grpSp>
        <p:nvGrpSpPr>
          <p:cNvPr id="15" name="Group 14">
            <a:extLst>
              <a:ext uri="{FF2B5EF4-FFF2-40B4-BE49-F238E27FC236}">
                <a16:creationId xmlns:a16="http://schemas.microsoft.com/office/drawing/2014/main" id="{3BB1D34C-230D-3EC2-E9DE-A8CD74C3A56A}"/>
              </a:ext>
            </a:extLst>
          </p:cNvPr>
          <p:cNvGrpSpPr/>
          <p:nvPr userDrawn="1"/>
        </p:nvGrpSpPr>
        <p:grpSpPr>
          <a:xfrm>
            <a:off x="-551654" y="2902875"/>
            <a:ext cx="6284522" cy="4519620"/>
            <a:chOff x="-551654" y="2883825"/>
            <a:chExt cx="6284522" cy="4519620"/>
          </a:xfrm>
        </p:grpSpPr>
        <p:sp>
          <p:nvSpPr>
            <p:cNvPr id="16" name="Pie 15">
              <a:extLst>
                <a:ext uri="{FF2B5EF4-FFF2-40B4-BE49-F238E27FC236}">
                  <a16:creationId xmlns:a16="http://schemas.microsoft.com/office/drawing/2014/main" id="{608850FC-B933-8922-9B1F-22F569180676}"/>
                </a:ext>
              </a:extLst>
            </p:cNvPr>
            <p:cNvSpPr/>
            <p:nvPr userDrawn="1"/>
          </p:nvSpPr>
          <p:spPr>
            <a:xfrm rot="5400000">
              <a:off x="4618259" y="6281748"/>
              <a:ext cx="1113640" cy="1113638"/>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545E2A22-5F20-4BF0-CC86-333553C6891E}"/>
                </a:ext>
              </a:extLst>
            </p:cNvPr>
            <p:cNvSpPr/>
            <p:nvPr userDrawn="1"/>
          </p:nvSpPr>
          <p:spPr>
            <a:xfrm rot="5400000">
              <a:off x="1147389" y="628980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AAA77CA-EF16-145B-3EAC-791AF3BC8879}"/>
                </a:ext>
              </a:extLst>
            </p:cNvPr>
            <p:cNvSpPr/>
            <p:nvPr userDrawn="1"/>
          </p:nvSpPr>
          <p:spPr>
            <a:xfrm rot="5400000">
              <a:off x="-551654" y="345011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02E84622-89B8-E340-E3B6-6F544BC96665}"/>
                </a:ext>
              </a:extLst>
            </p:cNvPr>
            <p:cNvSpPr/>
            <p:nvPr userDrawn="1"/>
          </p:nvSpPr>
          <p:spPr>
            <a:xfrm rot="5400000">
              <a:off x="-551654" y="514683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84256403-590F-8170-7B39-7EA4E6D5C6B7}"/>
                </a:ext>
              </a:extLst>
            </p:cNvPr>
            <p:cNvSpPr/>
            <p:nvPr userDrawn="1"/>
          </p:nvSpPr>
          <p:spPr>
            <a:xfrm>
              <a:off x="2882939" y="6284148"/>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1F6EEBB-0C85-176D-94AD-4BB1E55D054F}"/>
                </a:ext>
              </a:extLst>
            </p:cNvPr>
            <p:cNvSpPr/>
            <p:nvPr userDrawn="1"/>
          </p:nvSpPr>
          <p:spPr>
            <a:xfrm>
              <a:off x="4020861" y="6284148"/>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Pie 3">
              <a:extLst>
                <a:ext uri="{FF2B5EF4-FFF2-40B4-BE49-F238E27FC236}">
                  <a16:creationId xmlns:a16="http://schemas.microsoft.com/office/drawing/2014/main" id="{EE9FFD5B-CCCB-C0B2-8097-6A97DF8B360E}"/>
                </a:ext>
              </a:extLst>
            </p:cNvPr>
            <p:cNvSpPr/>
            <p:nvPr/>
          </p:nvSpPr>
          <p:spPr>
            <a:xfrm rot="16200000">
              <a:off x="578573" y="5743434"/>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Oval 4">
              <a:extLst>
                <a:ext uri="{FF2B5EF4-FFF2-40B4-BE49-F238E27FC236}">
                  <a16:creationId xmlns:a16="http://schemas.microsoft.com/office/drawing/2014/main" id="{699FB215-500E-888D-5987-0B8A9C428CC1}"/>
                </a:ext>
              </a:extLst>
            </p:cNvPr>
            <p:cNvSpPr/>
            <p:nvPr/>
          </p:nvSpPr>
          <p:spPr>
            <a:xfrm rot="16200000">
              <a:off x="9612" y="626216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39A1400D-8AA6-CB59-B4B0-321700DE7F57}"/>
                </a:ext>
              </a:extLst>
            </p:cNvPr>
            <p:cNvSpPr/>
            <p:nvPr userDrawn="1"/>
          </p:nvSpPr>
          <p:spPr>
            <a:xfrm rot="16200000">
              <a:off x="568413" y="3465930"/>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A8FA4A8E-6E9E-12A6-8C39-9B70B9C581F9}"/>
                </a:ext>
              </a:extLst>
            </p:cNvPr>
            <p:cNvSpPr/>
            <p:nvPr userDrawn="1"/>
          </p:nvSpPr>
          <p:spPr>
            <a:xfrm rot="16200000">
              <a:off x="1154668" y="573220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Pie 10">
              <a:extLst>
                <a:ext uri="{FF2B5EF4-FFF2-40B4-BE49-F238E27FC236}">
                  <a16:creationId xmlns:a16="http://schemas.microsoft.com/office/drawing/2014/main" id="{4CCB36C2-7072-286A-708A-1B616BEDE40C}"/>
                </a:ext>
              </a:extLst>
            </p:cNvPr>
            <p:cNvSpPr/>
            <p:nvPr userDrawn="1"/>
          </p:nvSpPr>
          <p:spPr>
            <a:xfrm>
              <a:off x="7348" y="5705635"/>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Oval 11">
              <a:extLst>
                <a:ext uri="{FF2B5EF4-FFF2-40B4-BE49-F238E27FC236}">
                  <a16:creationId xmlns:a16="http://schemas.microsoft.com/office/drawing/2014/main" id="{23A5789B-3548-E9DD-7EA9-556747EDD1D9}"/>
                </a:ext>
              </a:extLst>
            </p:cNvPr>
            <p:cNvSpPr/>
            <p:nvPr userDrawn="1"/>
          </p:nvSpPr>
          <p:spPr>
            <a:xfrm rot="16200000">
              <a:off x="9612" y="2883825"/>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995FD5C-25A3-C0C5-3D6E-EA939BD0457E}"/>
                </a:ext>
              </a:extLst>
            </p:cNvPr>
            <p:cNvSpPr/>
            <p:nvPr userDrawn="1"/>
          </p:nvSpPr>
          <p:spPr>
            <a:xfrm rot="16200000">
              <a:off x="1728135" y="3420493"/>
              <a:ext cx="587468" cy="5874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F35095-6A2E-4AD7-65A5-9898107947D0}"/>
                </a:ext>
              </a:extLst>
            </p:cNvPr>
            <p:cNvSpPr/>
            <p:nvPr userDrawn="1"/>
          </p:nvSpPr>
          <p:spPr>
            <a:xfrm rot="16200000">
              <a:off x="568412" y="57127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36E11240-1BCF-6E2B-A2B6-D0E70DB3BCB8}"/>
                </a:ext>
              </a:extLst>
            </p:cNvPr>
            <p:cNvSpPr/>
            <p:nvPr userDrawn="1"/>
          </p:nvSpPr>
          <p:spPr>
            <a:xfrm rot="16200000">
              <a:off x="9612" y="456544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5C8E9C9-8F34-3DDF-703F-C74B4ECE36BD}"/>
                </a:ext>
              </a:extLst>
            </p:cNvPr>
            <p:cNvSpPr/>
            <p:nvPr userDrawn="1"/>
          </p:nvSpPr>
          <p:spPr>
            <a:xfrm rot="16200000">
              <a:off x="22956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F3E365B4-7ED8-E4B4-6F46-73E4ADBA19D4}"/>
                </a:ext>
              </a:extLst>
            </p:cNvPr>
            <p:cNvSpPr/>
            <p:nvPr userDrawn="1"/>
          </p:nvSpPr>
          <p:spPr>
            <a:xfrm rot="16200000">
              <a:off x="2295612" y="6271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523DAB3F-2643-FC65-4684-3A9AECF04B8D}"/>
                </a:ext>
              </a:extLst>
            </p:cNvPr>
            <p:cNvSpPr/>
            <p:nvPr userDrawn="1"/>
          </p:nvSpPr>
          <p:spPr>
            <a:xfrm rot="16200000">
              <a:off x="4022812" y="568230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17CBD084-8A82-9B06-4640-44D3D3AF29FA}"/>
                </a:ext>
              </a:extLst>
            </p:cNvPr>
            <p:cNvSpPr/>
            <p:nvPr userDrawn="1"/>
          </p:nvSpPr>
          <p:spPr>
            <a:xfrm rot="16200000">
              <a:off x="4043132" y="3985586"/>
              <a:ext cx="587468" cy="587468"/>
            </a:xfrm>
            <a:prstGeom prst="ellipse">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Pie 23">
              <a:extLst>
                <a:ext uri="{FF2B5EF4-FFF2-40B4-BE49-F238E27FC236}">
                  <a16:creationId xmlns:a16="http://schemas.microsoft.com/office/drawing/2014/main" id="{D2D04002-D3D4-2390-C393-B8F5EFD116B6}"/>
                </a:ext>
              </a:extLst>
            </p:cNvPr>
            <p:cNvSpPr/>
            <p:nvPr userDrawn="1"/>
          </p:nvSpPr>
          <p:spPr>
            <a:xfrm rot="5400000">
              <a:off x="1157549" y="572084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6A7397A-F811-6BF7-5A7D-4B60045C3193}"/>
                </a:ext>
              </a:extLst>
            </p:cNvPr>
            <p:cNvSpPr/>
            <p:nvPr userDrawn="1"/>
          </p:nvSpPr>
          <p:spPr>
            <a:xfrm rot="5400000">
              <a:off x="598749" y="573100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DCBB2D31-1FE2-4170-DC6F-E10207CAF7D7}"/>
                </a:ext>
              </a:extLst>
            </p:cNvPr>
            <p:cNvSpPr/>
            <p:nvPr userDrawn="1"/>
          </p:nvSpPr>
          <p:spPr>
            <a:xfrm rot="5400000">
              <a:off x="588589" y="5162047"/>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08A4D940-7416-5590-9D70-6EECEA5D94C6}"/>
                </a:ext>
              </a:extLst>
            </p:cNvPr>
            <p:cNvSpPr/>
            <p:nvPr userDrawn="1"/>
          </p:nvSpPr>
          <p:spPr>
            <a:xfrm rot="5400000">
              <a:off x="568269" y="402412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684FE65E-C1E2-9479-B4DD-5EE5DAF80730}"/>
                </a:ext>
              </a:extLst>
            </p:cNvPr>
            <p:cNvSpPr/>
            <p:nvPr userDrawn="1"/>
          </p:nvSpPr>
          <p:spPr>
            <a:xfrm rot="5400000">
              <a:off x="588589" y="34754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A0B529EE-8FAA-AA5A-4EBD-2523A1A8CC81}"/>
                </a:ext>
              </a:extLst>
            </p:cNvPr>
            <p:cNvSpPr/>
            <p:nvPr userDrawn="1"/>
          </p:nvSpPr>
          <p:spPr>
            <a:xfrm>
              <a:off x="7349" y="4019072"/>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0DFD106C-E479-3EC2-F463-83D659823E1D}"/>
                </a:ext>
              </a:extLst>
            </p:cNvPr>
            <p:cNvSpPr/>
            <p:nvPr userDrawn="1"/>
          </p:nvSpPr>
          <p:spPr>
            <a:xfrm>
              <a:off x="596631" y="515720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Pie 30">
              <a:extLst>
                <a:ext uri="{FF2B5EF4-FFF2-40B4-BE49-F238E27FC236}">
                  <a16:creationId xmlns:a16="http://schemas.microsoft.com/office/drawing/2014/main" id="{955F6EF2-11B8-C72C-2A23-B8588F3AEECF}"/>
                </a:ext>
              </a:extLst>
            </p:cNvPr>
            <p:cNvSpPr/>
            <p:nvPr userDrawn="1"/>
          </p:nvSpPr>
          <p:spPr>
            <a:xfrm>
              <a:off x="576311" y="4598406"/>
              <a:ext cx="1113640" cy="1113639"/>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2BBDD44C-9F48-B1DF-A1F3-B3459CD65229}"/>
                </a:ext>
              </a:extLst>
            </p:cNvPr>
            <p:cNvSpPr/>
            <p:nvPr userDrawn="1"/>
          </p:nvSpPr>
          <p:spPr>
            <a:xfrm>
              <a:off x="576313" y="2922004"/>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131CD525-F1DE-DA11-58E0-D5992DF521F6}"/>
                </a:ext>
              </a:extLst>
            </p:cNvPr>
            <p:cNvSpPr/>
            <p:nvPr userDrawn="1"/>
          </p:nvSpPr>
          <p:spPr>
            <a:xfrm>
              <a:off x="2283193" y="45957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A6421A1E-CAC0-1131-6F17-EAA62C536A5D}"/>
                </a:ext>
              </a:extLst>
            </p:cNvPr>
            <p:cNvSpPr/>
            <p:nvPr userDrawn="1"/>
          </p:nvSpPr>
          <p:spPr>
            <a:xfrm rot="5400000">
              <a:off x="1163779" y="4593086"/>
              <a:ext cx="1113639" cy="1113640"/>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Pie 34">
              <a:extLst>
                <a:ext uri="{FF2B5EF4-FFF2-40B4-BE49-F238E27FC236}">
                  <a16:creationId xmlns:a16="http://schemas.microsoft.com/office/drawing/2014/main" id="{94A41754-947F-022E-E1B7-19D0C9795CA1}"/>
                </a:ext>
              </a:extLst>
            </p:cNvPr>
            <p:cNvSpPr/>
            <p:nvPr userDrawn="1"/>
          </p:nvSpPr>
          <p:spPr>
            <a:xfrm rot="16200000">
              <a:off x="2283192" y="4593526"/>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9CAE8641-C802-5CA2-37C0-A6FF8C4E4EC5}"/>
                </a:ext>
              </a:extLst>
            </p:cNvPr>
            <p:cNvSpPr/>
            <p:nvPr userDrawn="1"/>
          </p:nvSpPr>
          <p:spPr>
            <a:xfrm rot="5400000">
              <a:off x="2335694" y="5696136"/>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318EC8D5-0D24-865D-C489-BAC9079EB053}"/>
                </a:ext>
              </a:extLst>
            </p:cNvPr>
            <p:cNvSpPr/>
            <p:nvPr userDrawn="1"/>
          </p:nvSpPr>
          <p:spPr>
            <a:xfrm>
              <a:off x="3451900" y="569518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555963F7-228C-7D36-74A8-48445B7E76D9}"/>
                </a:ext>
              </a:extLst>
            </p:cNvPr>
            <p:cNvSpPr/>
            <p:nvPr userDrawn="1"/>
          </p:nvSpPr>
          <p:spPr>
            <a:xfrm rot="5400000">
              <a:off x="4063125" y="5725667"/>
              <a:ext cx="1113640" cy="1113639"/>
            </a:xfrm>
            <a:prstGeom prst="pie">
              <a:avLst>
                <a:gd name="adj1" fmla="val 10799997"/>
                <a:gd name="adj2" fmla="val 16200000"/>
              </a:avLst>
            </a:prstGeom>
            <a:solidFill>
              <a:srgbClr val="00C4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6247AF3-1669-6FEE-4083-39A212D6B2DD}"/>
                </a:ext>
              </a:extLst>
            </p:cNvPr>
            <p:cNvSpPr/>
            <p:nvPr userDrawn="1"/>
          </p:nvSpPr>
          <p:spPr>
            <a:xfrm rot="16200000">
              <a:off x="4619228" y="5722047"/>
              <a:ext cx="1113639" cy="1113640"/>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44" name="3. Subtitle">
            <a:extLst>
              <a:ext uri="{FF2B5EF4-FFF2-40B4-BE49-F238E27FC236}">
                <a16:creationId xmlns:a16="http://schemas.microsoft.com/office/drawing/2014/main" id="{192C08F4-7CAE-C775-2977-97E39DD6C685}"/>
              </a:ext>
            </a:extLst>
          </p:cNvPr>
          <p:cNvSpPr>
            <a:spLocks noGrp="1"/>
          </p:cNvSpPr>
          <p:nvPr userDrawn="1">
            <p:ph type="subTitle" idx="1" hasCustomPrompt="1"/>
            <p:custDataLst>
              <p:tags r:id="rId1"/>
            </p:custDataLst>
          </p:nvPr>
        </p:nvSpPr>
        <p:spPr>
          <a:xfrm>
            <a:off x="6492240" y="1843919"/>
            <a:ext cx="5115528" cy="2365307"/>
          </a:xfrm>
        </p:spPr>
        <p:txBody>
          <a:bodyPr anchor="t" anchorCtr="0"/>
          <a:lstStyle>
            <a:lvl1pPr marL="342900" indent="-342900">
              <a:lnSpc>
                <a:spcPct val="150000"/>
              </a:lnSpc>
              <a:spcBef>
                <a:spcPts val="600"/>
              </a:spcBef>
              <a:spcAft>
                <a:spcPts val="1800"/>
              </a:spcAft>
              <a:buClr>
                <a:srgbClr val="00C4B3"/>
              </a:buClr>
              <a:buSzPct val="200000"/>
              <a:buFont typeface="+mj-lt"/>
              <a:buAutoNum type="arabicPeriod"/>
              <a:defRPr/>
            </a:lvl1pPr>
            <a:lvl2pPr>
              <a:buNone/>
              <a:defRPr sz="1600"/>
            </a:lvl2pPr>
            <a:lvl3pPr>
              <a:buNone/>
              <a:defRPr sz="1400"/>
            </a:lvl3pPr>
          </a:lstStyle>
          <a:p>
            <a:r>
              <a:rPr lang="en-GB" sz="1600"/>
              <a:t>Click to edit Master section style</a:t>
            </a:r>
          </a:p>
          <a:p>
            <a:endParaRPr lang="en-GB" sz="1600"/>
          </a:p>
        </p:txBody>
      </p:sp>
      <p:sp>
        <p:nvSpPr>
          <p:cNvPr id="8" name="Slide Number">
            <a:extLst>
              <a:ext uri="{FF2B5EF4-FFF2-40B4-BE49-F238E27FC236}">
                <a16:creationId xmlns:a16="http://schemas.microsoft.com/office/drawing/2014/main" id="{DD6F7172-4582-EC90-BD1C-C26B0006B24D}"/>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2" name="TextBox 1">
            <a:extLst>
              <a:ext uri="{FF2B5EF4-FFF2-40B4-BE49-F238E27FC236}">
                <a16:creationId xmlns:a16="http://schemas.microsoft.com/office/drawing/2014/main" id="{062CEFFF-3A4A-6508-662E-0B759D884071}"/>
              </a:ext>
            </a:extLst>
          </p:cNvPr>
          <p:cNvSpPr txBox="1"/>
          <p:nvPr userDrawn="1"/>
        </p:nvSpPr>
        <p:spPr>
          <a:xfrm>
            <a:off x="8493760" y="56997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Tree>
    <p:extLst>
      <p:ext uri="{BB962C8B-B14F-4D97-AF65-F5344CB8AC3E}">
        <p14:creationId xmlns:p14="http://schemas.microsoft.com/office/powerpoint/2010/main" val="4146344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20818"/>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82320" y="3271520"/>
            <a:ext cx="154160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1.</a:t>
            </a:r>
          </a:p>
        </p:txBody>
      </p:sp>
      <p:grpSp>
        <p:nvGrpSpPr>
          <p:cNvPr id="20" name="Group 19">
            <a:extLst>
              <a:ext uri="{FF2B5EF4-FFF2-40B4-BE49-F238E27FC236}">
                <a16:creationId xmlns:a16="http://schemas.microsoft.com/office/drawing/2014/main" id="{6C5DC5D1-F58C-6A4C-55BE-75B661FFA9CF}"/>
              </a:ext>
            </a:extLst>
          </p:cNvPr>
          <p:cNvGrpSpPr/>
          <p:nvPr userDrawn="1"/>
        </p:nvGrpSpPr>
        <p:grpSpPr>
          <a:xfrm>
            <a:off x="-198008" y="-233340"/>
            <a:ext cx="4550101" cy="6284520"/>
            <a:chOff x="3965062" y="3368889"/>
            <a:chExt cx="4716179" cy="6513902"/>
          </a:xfrm>
          <a:solidFill>
            <a:schemeClr val="bg1">
              <a:alpha val="25000"/>
            </a:schemeClr>
          </a:solidFill>
        </p:grpSpPr>
        <p:sp>
          <p:nvSpPr>
            <p:cNvPr id="22" name="Pie 21">
              <a:extLst>
                <a:ext uri="{FF2B5EF4-FFF2-40B4-BE49-F238E27FC236}">
                  <a16:creationId xmlns:a16="http://schemas.microsoft.com/office/drawing/2014/main" id="{7F3EF891-6CF7-4D81-9944-A0CE08DDD70B}"/>
                </a:ext>
              </a:extLst>
            </p:cNvPr>
            <p:cNvSpPr/>
            <p:nvPr/>
          </p:nvSpPr>
          <p:spPr>
            <a:xfrm>
              <a:off x="4531377"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Oval 23">
              <a:extLst>
                <a:ext uri="{FF2B5EF4-FFF2-40B4-BE49-F238E27FC236}">
                  <a16:creationId xmlns:a16="http://schemas.microsoft.com/office/drawing/2014/main" id="{50CBC378-BDEE-0175-29A1-63BA70E7324E}"/>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Pie 26">
              <a:extLst>
                <a:ext uri="{FF2B5EF4-FFF2-40B4-BE49-F238E27FC236}">
                  <a16:creationId xmlns:a16="http://schemas.microsoft.com/office/drawing/2014/main" id="{AA10D5F7-5A06-1BB8-370B-DD821B60DE95}"/>
                </a:ext>
              </a:extLst>
            </p:cNvPr>
            <p:cNvSpPr/>
            <p:nvPr userDrawn="1"/>
          </p:nvSpPr>
          <p:spPr>
            <a:xfrm>
              <a:off x="6881479"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480D9C31-4795-8AD7-E38B-E548327B397B}"/>
                </a:ext>
              </a:extLst>
            </p:cNvPr>
            <p:cNvSpPr/>
            <p:nvPr userDrawn="1"/>
          </p:nvSpPr>
          <p:spPr>
            <a:xfrm>
              <a:off x="4543014" y="513749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Pie 31">
              <a:extLst>
                <a:ext uri="{FF2B5EF4-FFF2-40B4-BE49-F238E27FC236}">
                  <a16:creationId xmlns:a16="http://schemas.microsoft.com/office/drawing/2014/main" id="{D508B951-FC76-9680-A69E-14E62BCE937F}"/>
                </a:ext>
              </a:extLst>
            </p:cNvPr>
            <p:cNvSpPr/>
            <p:nvPr userDrawn="1"/>
          </p:nvSpPr>
          <p:spPr>
            <a:xfrm rot="5400000">
              <a:off x="4591618" y="394829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0345D8A3-5193-C783-3618-1023EE47BC8E}"/>
                </a:ext>
              </a:extLst>
            </p:cNvPr>
            <p:cNvSpPr/>
            <p:nvPr userDrawn="1"/>
          </p:nvSpPr>
          <p:spPr>
            <a:xfrm>
              <a:off x="8072331"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403D72B6-A353-41AF-F66A-073F0136F35B}"/>
                </a:ext>
              </a:extLst>
            </p:cNvPr>
            <p:cNvSpPr/>
            <p:nvPr userDrawn="1"/>
          </p:nvSpPr>
          <p:spPr>
            <a:xfrm>
              <a:off x="7484482" y="573188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Pie 44">
              <a:extLst>
                <a:ext uri="{FF2B5EF4-FFF2-40B4-BE49-F238E27FC236}">
                  <a16:creationId xmlns:a16="http://schemas.microsoft.com/office/drawing/2014/main" id="{5A1DEF26-C83F-A493-3A6C-2C25E5F8B0D6}"/>
                </a:ext>
              </a:extLst>
            </p:cNvPr>
            <p:cNvSpPr/>
            <p:nvPr userDrawn="1"/>
          </p:nvSpPr>
          <p:spPr>
            <a:xfrm rot="10800000">
              <a:off x="3983946" y="8728158"/>
              <a:ext cx="1154288" cy="1154285"/>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DFAC4006-A35E-B1ED-BD1D-A52421C6B1D8}"/>
                </a:ext>
              </a:extLst>
            </p:cNvPr>
            <p:cNvSpPr/>
            <p:nvPr userDrawn="1"/>
          </p:nvSpPr>
          <p:spPr>
            <a:xfrm>
              <a:off x="5108521" y="4529836"/>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40525A24-678A-E840-5C6C-9DB053DD69C9}"/>
                </a:ext>
              </a:extLst>
            </p:cNvPr>
            <p:cNvSpPr/>
            <p:nvPr userDrawn="1"/>
          </p:nvSpPr>
          <p:spPr>
            <a:xfrm>
              <a:off x="6308269" y="3950640"/>
              <a:ext cx="608910"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6DFEA575-EA4E-2F36-6601-273C89649C23}"/>
                </a:ext>
              </a:extLst>
            </p:cNvPr>
            <p:cNvSpPr/>
            <p:nvPr userDrawn="1"/>
          </p:nvSpPr>
          <p:spPr>
            <a:xfrm>
              <a:off x="5140113"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val 49">
              <a:extLst>
                <a:ext uri="{FF2B5EF4-FFF2-40B4-BE49-F238E27FC236}">
                  <a16:creationId xmlns:a16="http://schemas.microsoft.com/office/drawing/2014/main" id="{E2E5D3C3-14DC-0C8F-E26C-FFA9BC773410}"/>
                </a:ext>
              </a:extLst>
            </p:cNvPr>
            <p:cNvSpPr/>
            <p:nvPr userDrawn="1"/>
          </p:nvSpPr>
          <p:spPr>
            <a:xfrm>
              <a:off x="4529324" y="6320078"/>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16D64AFC-F76E-FBA8-06DD-1A1BB5402C2D}"/>
                </a:ext>
              </a:extLst>
            </p:cNvPr>
            <p:cNvSpPr/>
            <p:nvPr userDrawn="1"/>
          </p:nvSpPr>
          <p:spPr>
            <a:xfrm>
              <a:off x="5140113" y="811032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47059E14-7F5D-57F9-2F00-22A18170BF2E}"/>
                </a:ext>
              </a:extLst>
            </p:cNvPr>
            <p:cNvSpPr/>
            <p:nvPr userDrawn="1"/>
          </p:nvSpPr>
          <p:spPr>
            <a:xfrm>
              <a:off x="6898763" y="8131381"/>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Pie 52">
              <a:extLst>
                <a:ext uri="{FF2B5EF4-FFF2-40B4-BE49-F238E27FC236}">
                  <a16:creationId xmlns:a16="http://schemas.microsoft.com/office/drawing/2014/main" id="{5BF4C4DA-BC26-4899-CC68-2204E758DCB1}"/>
                </a:ext>
              </a:extLst>
            </p:cNvPr>
            <p:cNvSpPr/>
            <p:nvPr userDrawn="1"/>
          </p:nvSpPr>
          <p:spPr>
            <a:xfrm rot="10800000">
              <a:off x="3965062"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4" name="Pie 53">
              <a:extLst>
                <a:ext uri="{FF2B5EF4-FFF2-40B4-BE49-F238E27FC236}">
                  <a16:creationId xmlns:a16="http://schemas.microsoft.com/office/drawing/2014/main" id="{D2927FB6-9029-9A4F-99C7-EAF02E57B4EA}"/>
                </a:ext>
              </a:extLst>
            </p:cNvPr>
            <p:cNvSpPr/>
            <p:nvPr userDrawn="1"/>
          </p:nvSpPr>
          <p:spPr>
            <a:xfrm rot="10800000">
              <a:off x="4575851" y="514047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Pie 54">
              <a:extLst>
                <a:ext uri="{FF2B5EF4-FFF2-40B4-BE49-F238E27FC236}">
                  <a16:creationId xmlns:a16="http://schemas.microsoft.com/office/drawing/2014/main" id="{FFEE47A1-E555-D7B5-A085-B8A425782475}"/>
                </a:ext>
              </a:extLst>
            </p:cNvPr>
            <p:cNvSpPr/>
            <p:nvPr userDrawn="1"/>
          </p:nvSpPr>
          <p:spPr>
            <a:xfrm rot="10800000">
              <a:off x="4544259"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6" name="Pie 55">
              <a:extLst>
                <a:ext uri="{FF2B5EF4-FFF2-40B4-BE49-F238E27FC236}">
                  <a16:creationId xmlns:a16="http://schemas.microsoft.com/office/drawing/2014/main" id="{ACA444D4-6197-21D5-CC65-5C967D0B3357}"/>
                </a:ext>
              </a:extLst>
            </p:cNvPr>
            <p:cNvSpPr/>
            <p:nvPr userDrawn="1"/>
          </p:nvSpPr>
          <p:spPr>
            <a:xfrm rot="10800000">
              <a:off x="5133985" y="456128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7" name="Pie 56">
              <a:extLst>
                <a:ext uri="{FF2B5EF4-FFF2-40B4-BE49-F238E27FC236}">
                  <a16:creationId xmlns:a16="http://schemas.microsoft.com/office/drawing/2014/main" id="{B880878E-8C83-0F12-6B17-86C937F17655}"/>
                </a:ext>
              </a:extLst>
            </p:cNvPr>
            <p:cNvSpPr/>
            <p:nvPr userDrawn="1"/>
          </p:nvSpPr>
          <p:spPr>
            <a:xfrm rot="10800000">
              <a:off x="6302909" y="454021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Pie 57">
              <a:extLst>
                <a:ext uri="{FF2B5EF4-FFF2-40B4-BE49-F238E27FC236}">
                  <a16:creationId xmlns:a16="http://schemas.microsoft.com/office/drawing/2014/main" id="{0CBDF4E2-590F-60E9-2731-172D6F3BE830}"/>
                </a:ext>
              </a:extLst>
            </p:cNvPr>
            <p:cNvSpPr/>
            <p:nvPr userDrawn="1"/>
          </p:nvSpPr>
          <p:spPr>
            <a:xfrm rot="10800000">
              <a:off x="6882105" y="455074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Pie 58">
              <a:extLst>
                <a:ext uri="{FF2B5EF4-FFF2-40B4-BE49-F238E27FC236}">
                  <a16:creationId xmlns:a16="http://schemas.microsoft.com/office/drawing/2014/main" id="{A7D07CFB-434D-C65E-A965-6B0424FE10F8}"/>
                </a:ext>
              </a:extLst>
            </p:cNvPr>
            <p:cNvSpPr/>
            <p:nvPr userDrawn="1"/>
          </p:nvSpPr>
          <p:spPr>
            <a:xfrm rot="5400000">
              <a:off x="6350271" y="39482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Pie 59">
              <a:extLst>
                <a:ext uri="{FF2B5EF4-FFF2-40B4-BE49-F238E27FC236}">
                  <a16:creationId xmlns:a16="http://schemas.microsoft.com/office/drawing/2014/main" id="{48C9CBAC-51F6-E729-88D0-A30ECF144874}"/>
                </a:ext>
              </a:extLst>
            </p:cNvPr>
            <p:cNvSpPr/>
            <p:nvPr userDrawn="1"/>
          </p:nvSpPr>
          <p:spPr>
            <a:xfrm rot="5400000">
              <a:off x="5139002" y="455908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Pie 60">
              <a:extLst>
                <a:ext uri="{FF2B5EF4-FFF2-40B4-BE49-F238E27FC236}">
                  <a16:creationId xmlns:a16="http://schemas.microsoft.com/office/drawing/2014/main" id="{EF02D5F5-8BD1-55C2-AB8E-4D4731894C18}"/>
                </a:ext>
              </a:extLst>
            </p:cNvPr>
            <p:cNvSpPr/>
            <p:nvPr userDrawn="1"/>
          </p:nvSpPr>
          <p:spPr>
            <a:xfrm rot="5400000">
              <a:off x="5718199" y="45380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2" name="Pie 61">
              <a:extLst>
                <a:ext uri="{FF2B5EF4-FFF2-40B4-BE49-F238E27FC236}">
                  <a16:creationId xmlns:a16="http://schemas.microsoft.com/office/drawing/2014/main" id="{7180F2DD-CAB7-8574-A6CD-CED19C4713AB}"/>
                </a:ext>
              </a:extLst>
            </p:cNvPr>
            <p:cNvSpPr/>
            <p:nvPr userDrawn="1"/>
          </p:nvSpPr>
          <p:spPr>
            <a:xfrm rot="5400000">
              <a:off x="7455789" y="453802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3" name="Pie 62">
              <a:extLst>
                <a:ext uri="{FF2B5EF4-FFF2-40B4-BE49-F238E27FC236}">
                  <a16:creationId xmlns:a16="http://schemas.microsoft.com/office/drawing/2014/main" id="{D736D0AC-3640-F8C9-B958-517A583519A8}"/>
                </a:ext>
              </a:extLst>
            </p:cNvPr>
            <p:cNvSpPr/>
            <p:nvPr userDrawn="1"/>
          </p:nvSpPr>
          <p:spPr>
            <a:xfrm rot="5400000">
              <a:off x="5721986" y="630720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Pie 63">
              <a:extLst>
                <a:ext uri="{FF2B5EF4-FFF2-40B4-BE49-F238E27FC236}">
                  <a16:creationId xmlns:a16="http://schemas.microsoft.com/office/drawing/2014/main" id="{314BC18F-C5DC-3092-1C71-3F97C8E18EF2}"/>
                </a:ext>
              </a:extLst>
            </p:cNvPr>
            <p:cNvSpPr/>
            <p:nvPr userDrawn="1"/>
          </p:nvSpPr>
          <p:spPr>
            <a:xfrm rot="10800000">
              <a:off x="5723713" y="513706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Pie 64">
              <a:extLst>
                <a:ext uri="{FF2B5EF4-FFF2-40B4-BE49-F238E27FC236}">
                  <a16:creationId xmlns:a16="http://schemas.microsoft.com/office/drawing/2014/main" id="{D37609B3-2D1C-7A90-C3BB-5BBDF41B5C30}"/>
                </a:ext>
              </a:extLst>
            </p:cNvPr>
            <p:cNvSpPr/>
            <p:nvPr userDrawn="1"/>
          </p:nvSpPr>
          <p:spPr>
            <a:xfrm>
              <a:off x="5723256" y="63072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6" name="Pie 65">
              <a:extLst>
                <a:ext uri="{FF2B5EF4-FFF2-40B4-BE49-F238E27FC236}">
                  <a16:creationId xmlns:a16="http://schemas.microsoft.com/office/drawing/2014/main" id="{57A3A34A-5A1C-CA1C-9BC1-A6836B4B324C}"/>
                </a:ext>
              </a:extLst>
            </p:cNvPr>
            <p:cNvSpPr/>
            <p:nvPr userDrawn="1"/>
          </p:nvSpPr>
          <p:spPr>
            <a:xfrm rot="10800000">
              <a:off x="693999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7" name="Pie 66">
              <a:extLst>
                <a:ext uri="{FF2B5EF4-FFF2-40B4-BE49-F238E27FC236}">
                  <a16:creationId xmlns:a16="http://schemas.microsoft.com/office/drawing/2014/main" id="{C475729A-43FD-804F-D3B4-AC53CA8B3FE8}"/>
                </a:ext>
              </a:extLst>
            </p:cNvPr>
            <p:cNvSpPr/>
            <p:nvPr userDrawn="1"/>
          </p:nvSpPr>
          <p:spPr>
            <a:xfrm rot="10800000">
              <a:off x="5181347" y="3368889"/>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8" name="Pie 67">
              <a:extLst>
                <a:ext uri="{FF2B5EF4-FFF2-40B4-BE49-F238E27FC236}">
                  <a16:creationId xmlns:a16="http://schemas.microsoft.com/office/drawing/2014/main" id="{1BE29840-371D-5DD7-072F-EEDA796493A6}"/>
                </a:ext>
              </a:extLst>
            </p:cNvPr>
            <p:cNvSpPr/>
            <p:nvPr userDrawn="1"/>
          </p:nvSpPr>
          <p:spPr>
            <a:xfrm rot="10800000">
              <a:off x="4580401" y="6361623"/>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9" name="Pie 68">
              <a:extLst>
                <a:ext uri="{FF2B5EF4-FFF2-40B4-BE49-F238E27FC236}">
                  <a16:creationId xmlns:a16="http://schemas.microsoft.com/office/drawing/2014/main" id="{9D884E7C-7F06-D4CA-A58C-F6B4114504EC}"/>
                </a:ext>
              </a:extLst>
            </p:cNvPr>
            <p:cNvSpPr/>
            <p:nvPr userDrawn="1"/>
          </p:nvSpPr>
          <p:spPr>
            <a:xfrm rot="5400000">
              <a:off x="3970927" y="692884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0" name="Pie 69">
              <a:extLst>
                <a:ext uri="{FF2B5EF4-FFF2-40B4-BE49-F238E27FC236}">
                  <a16:creationId xmlns:a16="http://schemas.microsoft.com/office/drawing/2014/main" id="{E9C93EA2-4948-A198-650A-92822DF143EA}"/>
                </a:ext>
              </a:extLst>
            </p:cNvPr>
            <p:cNvSpPr/>
            <p:nvPr userDrawn="1"/>
          </p:nvSpPr>
          <p:spPr>
            <a:xfrm rot="5400000">
              <a:off x="3970927" y="81082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1" name="Pie 70">
              <a:extLst>
                <a:ext uri="{FF2B5EF4-FFF2-40B4-BE49-F238E27FC236}">
                  <a16:creationId xmlns:a16="http://schemas.microsoft.com/office/drawing/2014/main" id="{F0D83DC0-A5DF-E1F0-C1E9-78946752CD20}"/>
                </a:ext>
              </a:extLst>
            </p:cNvPr>
            <p:cNvSpPr/>
            <p:nvPr userDrawn="1"/>
          </p:nvSpPr>
          <p:spPr>
            <a:xfrm rot="5400000">
              <a:off x="4581385" y="751857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2" name="Pie 71">
              <a:extLst>
                <a:ext uri="{FF2B5EF4-FFF2-40B4-BE49-F238E27FC236}">
                  <a16:creationId xmlns:a16="http://schemas.microsoft.com/office/drawing/2014/main" id="{1EB929F7-9E96-2017-BFC0-094FDADB1D0E}"/>
                </a:ext>
              </a:extLst>
            </p:cNvPr>
            <p:cNvSpPr/>
            <p:nvPr userDrawn="1"/>
          </p:nvSpPr>
          <p:spPr>
            <a:xfrm rot="10800000">
              <a:off x="4559665" y="8152105"/>
              <a:ext cx="1154288"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3" name="Pie 72">
              <a:extLst>
                <a:ext uri="{FF2B5EF4-FFF2-40B4-BE49-F238E27FC236}">
                  <a16:creationId xmlns:a16="http://schemas.microsoft.com/office/drawing/2014/main" id="{6F958ADD-4251-93DF-A4AB-9B2CE894DBDA}"/>
                </a:ext>
              </a:extLst>
            </p:cNvPr>
            <p:cNvSpPr/>
            <p:nvPr userDrawn="1"/>
          </p:nvSpPr>
          <p:spPr>
            <a:xfrm>
              <a:off x="4553545" y="872850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046652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1472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72160" y="3271520"/>
            <a:ext cx="155176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3.</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0800000">
            <a:off x="6749713" y="331245"/>
            <a:ext cx="5622800" cy="6206018"/>
            <a:chOff x="3975304" y="3949498"/>
            <a:chExt cx="5828031" cy="6432533"/>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302646" y="455915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38563"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901817"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920587"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88210"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51365" y="572685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52774" y="572097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4" y="9227745"/>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87108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FFB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0417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2.</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5400000">
            <a:off x="5916565" y="-519232"/>
            <a:ext cx="5622800" cy="6206019"/>
            <a:chOff x="3975304" y="3949498"/>
            <a:chExt cx="5828031" cy="6432534"/>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307035" y="456882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901883"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301625" y="456143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14506"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910669" y="396269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887906"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87189"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7" y="572787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30985" y="5720978"/>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5" y="9227746"/>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70178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0F9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314727"/>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72160" y="3271520"/>
            <a:ext cx="155176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3.</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0800000">
            <a:off x="6749713" y="331245"/>
            <a:ext cx="5622800" cy="6206018"/>
            <a:chOff x="3975304" y="3949498"/>
            <a:chExt cx="5828031" cy="6432533"/>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20640"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52448"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5894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302646" y="455915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34019" y="4561428"/>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338563" y="5719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09116"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1945" y="396269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6920587" y="51480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88210"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51365" y="572685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5752774" y="572097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5304" y="9227745"/>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5729578" y="807559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128889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05EF92-D50B-E356-4CAF-95E64D2AFC83}"/>
              </a:ext>
            </a:extLst>
          </p:cNvPr>
          <p:cNvSpPr/>
          <p:nvPr userDrawn="1"/>
        </p:nvSpPr>
        <p:spPr>
          <a:xfrm>
            <a:off x="0" y="0"/>
            <a:ext cx="12192000" cy="68580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73DB308-5517-EB07-39C5-9FFEAD2DCB3C}"/>
              </a:ext>
            </a:extLst>
          </p:cNvPr>
          <p:cNvSpPr/>
          <p:nvPr userDrawn="1"/>
        </p:nvSpPr>
        <p:spPr>
          <a:xfrm>
            <a:off x="361025" y="326824"/>
            <a:ext cx="11469950" cy="6204351"/>
          </a:xfrm>
          <a:prstGeom prst="rect">
            <a:avLst/>
          </a:prstGeom>
          <a:solidFill>
            <a:srgbClr val="00C4B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3" name="2. Slide Title">
            <a:extLst>
              <a:ext uri="{FF2B5EF4-FFF2-40B4-BE49-F238E27FC236}">
                <a16:creationId xmlns:a16="http://schemas.microsoft.com/office/drawing/2014/main" id="{076D2D40-9981-D49B-87BB-5DE69F678DAD}"/>
              </a:ext>
            </a:extLst>
          </p:cNvPr>
          <p:cNvSpPr>
            <a:spLocks noGrp="1"/>
          </p:cNvSpPr>
          <p:nvPr>
            <p:ph type="title"/>
            <p:custDataLst>
              <p:tags r:id="rId4"/>
            </p:custDataLst>
          </p:nvPr>
        </p:nvSpPr>
        <p:spPr>
          <a:xfrm>
            <a:off x="2684948" y="3292720"/>
            <a:ext cx="8328492" cy="1786213"/>
          </a:xfrm>
        </p:spPr>
        <p:txBody>
          <a:bodyPr anchor="b">
            <a:noAutofit/>
          </a:bodyPr>
          <a:lstStyle>
            <a:lvl1pPr>
              <a:lnSpc>
                <a:spcPct val="93000"/>
              </a:lnSpc>
              <a:defRPr sz="6000">
                <a:solidFill>
                  <a:schemeClr val="bg1"/>
                </a:solidFill>
              </a:defRPr>
            </a:lvl1pPr>
          </a:lstStyle>
          <a:p>
            <a:r>
              <a:rPr lang="en-GB"/>
              <a:t>Click to edit Master title style</a:t>
            </a:r>
            <a:endParaRPr lang="en-US"/>
          </a:p>
        </p:txBody>
      </p:sp>
      <p:sp>
        <p:nvSpPr>
          <p:cNvPr id="18" name="TextBox 17">
            <a:extLst>
              <a:ext uri="{FF2B5EF4-FFF2-40B4-BE49-F238E27FC236}">
                <a16:creationId xmlns:a16="http://schemas.microsoft.com/office/drawing/2014/main" id="{1E45C7F7-E46D-682E-E697-BE363240A4BC}"/>
              </a:ext>
            </a:extLst>
          </p:cNvPr>
          <p:cNvSpPr txBox="1"/>
          <p:nvPr userDrawn="1"/>
        </p:nvSpPr>
        <p:spPr>
          <a:xfrm>
            <a:off x="-375920" y="509016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19" name="3. Subtitle">
            <a:extLst>
              <a:ext uri="{FF2B5EF4-FFF2-40B4-BE49-F238E27FC236}">
                <a16:creationId xmlns:a16="http://schemas.microsoft.com/office/drawing/2014/main" id="{9A364A99-D539-6C00-89E4-693B9E78A3CA}"/>
              </a:ext>
            </a:extLst>
          </p:cNvPr>
          <p:cNvSpPr>
            <a:spLocks noGrp="1"/>
          </p:cNvSpPr>
          <p:nvPr>
            <p:ph type="subTitle" idx="1" hasCustomPrompt="1"/>
            <p:custDataLst>
              <p:tags r:id="rId5"/>
            </p:custDataLst>
          </p:nvPr>
        </p:nvSpPr>
        <p:spPr>
          <a:xfrm>
            <a:off x="762000" y="3271520"/>
            <a:ext cx="1561923" cy="2123658"/>
          </a:xfrm>
        </p:spPr>
        <p:txBody>
          <a:bodyPr wrap="square" anchor="b">
            <a:spAutoFit/>
          </a:bodyPr>
          <a:lstStyle>
            <a:lvl1pPr marL="0" indent="0" algn="r">
              <a:buNone/>
              <a:defRPr sz="13800" b="1" i="0">
                <a:solidFill>
                  <a:schemeClr val="bg2">
                    <a:alpha val="55000"/>
                  </a:schemeClr>
                </a:solidFill>
                <a:latin typeface="Poppins SemiBold" pitchFamily="2" charset="77"/>
                <a:cs typeface="Poppins SemiBold" pitchFamily="2" charset="77"/>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4.</a:t>
            </a:r>
          </a:p>
        </p:txBody>
      </p:sp>
      <p:grpSp>
        <p:nvGrpSpPr>
          <p:cNvPr id="9" name="Group 8">
            <a:extLst>
              <a:ext uri="{FF2B5EF4-FFF2-40B4-BE49-F238E27FC236}">
                <a16:creationId xmlns:a16="http://schemas.microsoft.com/office/drawing/2014/main" id="{7E4AC9F5-6A26-6DD7-3481-9652ADCF30D4}"/>
              </a:ext>
            </a:extLst>
          </p:cNvPr>
          <p:cNvGrpSpPr/>
          <p:nvPr userDrawn="1"/>
        </p:nvGrpSpPr>
        <p:grpSpPr>
          <a:xfrm rot="16200000">
            <a:off x="652144" y="1158297"/>
            <a:ext cx="5623782" cy="6206017"/>
            <a:chOff x="3974286" y="3949498"/>
            <a:chExt cx="5829049" cy="6432532"/>
          </a:xfrm>
          <a:solidFill>
            <a:schemeClr val="bg1">
              <a:alpha val="25224"/>
            </a:schemeClr>
          </a:solidFill>
        </p:grpSpPr>
        <p:sp>
          <p:nvSpPr>
            <p:cNvPr id="10" name="Oval 9">
              <a:extLst>
                <a:ext uri="{FF2B5EF4-FFF2-40B4-BE49-F238E27FC236}">
                  <a16:creationId xmlns:a16="http://schemas.microsoft.com/office/drawing/2014/main" id="{7E35C895-D800-9980-04BC-B69A549D5969}"/>
                </a:ext>
              </a:extLst>
            </p:cNvPr>
            <p:cNvSpPr/>
            <p:nvPr/>
          </p:nvSpPr>
          <p:spPr>
            <a:xfrm>
              <a:off x="5730512" y="6865454"/>
              <a:ext cx="608912"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Pie 11">
              <a:extLst>
                <a:ext uri="{FF2B5EF4-FFF2-40B4-BE49-F238E27FC236}">
                  <a16:creationId xmlns:a16="http://schemas.microsoft.com/office/drawing/2014/main" id="{4DACBEF8-0DF2-FA96-B794-0FB5B209142D}"/>
                </a:ext>
              </a:extLst>
            </p:cNvPr>
            <p:cNvSpPr/>
            <p:nvPr/>
          </p:nvSpPr>
          <p:spPr>
            <a:xfrm>
              <a:off x="6892010" y="395064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Pie 13">
              <a:extLst>
                <a:ext uri="{FF2B5EF4-FFF2-40B4-BE49-F238E27FC236}">
                  <a16:creationId xmlns:a16="http://schemas.microsoft.com/office/drawing/2014/main" id="{54DE920A-E82C-C31C-CDDA-1B9DD5D1AEDE}"/>
                </a:ext>
              </a:extLst>
            </p:cNvPr>
            <p:cNvSpPr/>
            <p:nvPr/>
          </p:nvSpPr>
          <p:spPr>
            <a:xfrm>
              <a:off x="8649049" y="3949498"/>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Oval 15">
              <a:extLst>
                <a:ext uri="{FF2B5EF4-FFF2-40B4-BE49-F238E27FC236}">
                  <a16:creationId xmlns:a16="http://schemas.microsoft.com/office/drawing/2014/main" id="{AC97B4A0-4B33-9501-D08B-D841215631F7}"/>
                </a:ext>
              </a:extLst>
            </p:cNvPr>
            <p:cNvSpPr/>
            <p:nvPr/>
          </p:nvSpPr>
          <p:spPr>
            <a:xfrm>
              <a:off x="4549619"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ie 19">
              <a:extLst>
                <a:ext uri="{FF2B5EF4-FFF2-40B4-BE49-F238E27FC236}">
                  <a16:creationId xmlns:a16="http://schemas.microsoft.com/office/drawing/2014/main" id="{BEAD7DCB-6E29-CEFF-B383-456012940CDD}"/>
                </a:ext>
              </a:extLst>
            </p:cNvPr>
            <p:cNvSpPr/>
            <p:nvPr/>
          </p:nvSpPr>
          <p:spPr>
            <a:xfrm>
              <a:off x="4542575" y="806725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857AD5EB-166B-ADDF-8F0C-22A5C2994CD8}"/>
                </a:ext>
              </a:extLst>
            </p:cNvPr>
            <p:cNvSpPr/>
            <p:nvPr userDrawn="1"/>
          </p:nvSpPr>
          <p:spPr>
            <a:xfrm rot="16200000">
              <a:off x="6298183" y="4568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A5BEA48A-0C72-0198-2776-F17996A6E7D2}"/>
                </a:ext>
              </a:extLst>
            </p:cNvPr>
            <p:cNvSpPr/>
            <p:nvPr userDrawn="1"/>
          </p:nvSpPr>
          <p:spPr>
            <a:xfrm>
              <a:off x="6892010" y="454036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000A6163-39FB-FE26-01F5-3BE621C7E75E}"/>
                </a:ext>
              </a:extLst>
            </p:cNvPr>
            <p:cNvSpPr/>
            <p:nvPr userDrawn="1"/>
          </p:nvSpPr>
          <p:spPr>
            <a:xfrm>
              <a:off x="6291752"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7004801C-4837-908C-1DC4-71DAB1AA2BC5}"/>
                </a:ext>
              </a:extLst>
            </p:cNvPr>
            <p:cNvSpPr/>
            <p:nvPr userDrawn="1"/>
          </p:nvSpPr>
          <p:spPr>
            <a:xfrm>
              <a:off x="5143891" y="456142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Pie 24">
              <a:extLst>
                <a:ext uri="{FF2B5EF4-FFF2-40B4-BE49-F238E27FC236}">
                  <a16:creationId xmlns:a16="http://schemas.microsoft.com/office/drawing/2014/main" id="{F7170D6F-65FB-C034-A7D9-9232FD4A32CD}"/>
                </a:ext>
              </a:extLst>
            </p:cNvPr>
            <p:cNvSpPr/>
            <p:nvPr userDrawn="1"/>
          </p:nvSpPr>
          <p:spPr>
            <a:xfrm>
              <a:off x="6295782" y="57296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Pie 25">
              <a:extLst>
                <a:ext uri="{FF2B5EF4-FFF2-40B4-BE49-F238E27FC236}">
                  <a16:creationId xmlns:a16="http://schemas.microsoft.com/office/drawing/2014/main" id="{7F7FDF2D-6720-7AD8-7166-04F592416BF8}"/>
                </a:ext>
              </a:extLst>
            </p:cNvPr>
            <p:cNvSpPr/>
            <p:nvPr userDrawn="1"/>
          </p:nvSpPr>
          <p:spPr>
            <a:xfrm rot="16200000">
              <a:off x="5718988" y="456882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Pie 26">
              <a:extLst>
                <a:ext uri="{FF2B5EF4-FFF2-40B4-BE49-F238E27FC236}">
                  <a16:creationId xmlns:a16="http://schemas.microsoft.com/office/drawing/2014/main" id="{5CF483C8-0274-F967-F6D5-7084473B25A9}"/>
                </a:ext>
              </a:extLst>
            </p:cNvPr>
            <p:cNvSpPr/>
            <p:nvPr userDrawn="1"/>
          </p:nvSpPr>
          <p:spPr>
            <a:xfrm rot="16200000">
              <a:off x="4560597" y="456882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Pie 27">
              <a:extLst>
                <a:ext uri="{FF2B5EF4-FFF2-40B4-BE49-F238E27FC236}">
                  <a16:creationId xmlns:a16="http://schemas.microsoft.com/office/drawing/2014/main" id="{EA19729A-2AD5-FD94-C8C7-1F88A8F6E753}"/>
                </a:ext>
              </a:extLst>
            </p:cNvPr>
            <p:cNvSpPr/>
            <p:nvPr userDrawn="1"/>
          </p:nvSpPr>
          <p:spPr>
            <a:xfrm rot="10800000">
              <a:off x="6890923" y="395179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Oval 28">
              <a:extLst>
                <a:ext uri="{FF2B5EF4-FFF2-40B4-BE49-F238E27FC236}">
                  <a16:creationId xmlns:a16="http://schemas.microsoft.com/office/drawing/2014/main" id="{F1D0B0C2-A4DD-39A0-3B80-02DB4410DDAD}"/>
                </a:ext>
              </a:extLst>
            </p:cNvPr>
            <p:cNvSpPr/>
            <p:nvPr userDrawn="1"/>
          </p:nvSpPr>
          <p:spPr>
            <a:xfrm>
              <a:off x="6287207" y="3950640"/>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Pie 29">
              <a:extLst>
                <a:ext uri="{FF2B5EF4-FFF2-40B4-BE49-F238E27FC236}">
                  <a16:creationId xmlns:a16="http://schemas.microsoft.com/office/drawing/2014/main" id="{85E831EF-6969-FE93-78B4-D22B7510A2CD}"/>
                </a:ext>
              </a:extLst>
            </p:cNvPr>
            <p:cNvSpPr/>
            <p:nvPr userDrawn="1"/>
          </p:nvSpPr>
          <p:spPr>
            <a:xfrm rot="16200000">
              <a:off x="8046300" y="396044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D09CB56F-33E1-40CB-F56E-2AAB13765718}"/>
                </a:ext>
              </a:extLst>
            </p:cNvPr>
            <p:cNvSpPr/>
            <p:nvPr userDrawn="1"/>
          </p:nvSpPr>
          <p:spPr>
            <a:xfrm>
              <a:off x="6877317" y="5119563"/>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Pie 31">
              <a:extLst>
                <a:ext uri="{FF2B5EF4-FFF2-40B4-BE49-F238E27FC236}">
                  <a16:creationId xmlns:a16="http://schemas.microsoft.com/office/drawing/2014/main" id="{3B8636F7-6919-2B9D-CC81-A32E15332130}"/>
                </a:ext>
              </a:extLst>
            </p:cNvPr>
            <p:cNvSpPr/>
            <p:nvPr userDrawn="1"/>
          </p:nvSpPr>
          <p:spPr>
            <a:xfrm rot="16200000">
              <a:off x="5729578" y="573774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Pie 32">
              <a:extLst>
                <a:ext uri="{FF2B5EF4-FFF2-40B4-BE49-F238E27FC236}">
                  <a16:creationId xmlns:a16="http://schemas.microsoft.com/office/drawing/2014/main" id="{A27BE295-6A35-AF32-4790-930579F56D8A}"/>
                </a:ext>
              </a:extLst>
            </p:cNvPr>
            <p:cNvSpPr/>
            <p:nvPr userDrawn="1"/>
          </p:nvSpPr>
          <p:spPr>
            <a:xfrm rot="10800000">
              <a:off x="4562240" y="5731872"/>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Oval 33">
              <a:extLst>
                <a:ext uri="{FF2B5EF4-FFF2-40B4-BE49-F238E27FC236}">
                  <a16:creationId xmlns:a16="http://schemas.microsoft.com/office/drawing/2014/main" id="{ACD09C88-067B-E624-63EA-39CE6E7A7542}"/>
                </a:ext>
              </a:extLst>
            </p:cNvPr>
            <p:cNvSpPr/>
            <p:nvPr userDrawn="1"/>
          </p:nvSpPr>
          <p:spPr>
            <a:xfrm>
              <a:off x="5109849" y="686545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58C630E-EFE3-6610-143B-06822127125C}"/>
                </a:ext>
              </a:extLst>
            </p:cNvPr>
            <p:cNvSpPr/>
            <p:nvPr userDrawn="1"/>
          </p:nvSpPr>
          <p:spPr>
            <a:xfrm rot="10800000">
              <a:off x="3975304" y="6332129"/>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ADE1DB94-C1A6-85BE-9188-E0698B8E8C59}"/>
                </a:ext>
              </a:extLst>
            </p:cNvPr>
            <p:cNvSpPr/>
            <p:nvPr userDrawn="1"/>
          </p:nvSpPr>
          <p:spPr>
            <a:xfrm>
              <a:off x="5152707" y="8067256"/>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D4D295A7-C429-A365-45DB-9FE7B41D8C85}"/>
                </a:ext>
              </a:extLst>
            </p:cNvPr>
            <p:cNvSpPr/>
            <p:nvPr userDrawn="1"/>
          </p:nvSpPr>
          <p:spPr>
            <a:xfrm rot="10800000">
              <a:off x="3974286" y="9227744"/>
              <a:ext cx="1154286"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F25E31BD-8C6B-189D-D68A-AE43D90C0958}"/>
                </a:ext>
              </a:extLst>
            </p:cNvPr>
            <p:cNvSpPr/>
            <p:nvPr userDrawn="1"/>
          </p:nvSpPr>
          <p:spPr>
            <a:xfrm>
              <a:off x="4552449" y="9225647"/>
              <a:ext cx="1154286"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Oval 38">
              <a:extLst>
                <a:ext uri="{FF2B5EF4-FFF2-40B4-BE49-F238E27FC236}">
                  <a16:creationId xmlns:a16="http://schemas.microsoft.com/office/drawing/2014/main" id="{AADA58A4-06BA-7925-12B8-AE21204274DC}"/>
                </a:ext>
              </a:extLst>
            </p:cNvPr>
            <p:cNvSpPr/>
            <p:nvPr userDrawn="1"/>
          </p:nvSpPr>
          <p:spPr>
            <a:xfrm>
              <a:off x="4549618" y="7457407"/>
              <a:ext cx="608911" cy="60891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B078E6D3-ABBB-3E91-A039-D7F30C9B061B}"/>
                </a:ext>
              </a:extLst>
            </p:cNvPr>
            <p:cNvSpPr/>
            <p:nvPr userDrawn="1"/>
          </p:nvSpPr>
          <p:spPr>
            <a:xfrm rot="16200000">
              <a:off x="4540081" y="8064911"/>
              <a:ext cx="1154287" cy="1154286"/>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Oval 40">
              <a:extLst>
                <a:ext uri="{FF2B5EF4-FFF2-40B4-BE49-F238E27FC236}">
                  <a16:creationId xmlns:a16="http://schemas.microsoft.com/office/drawing/2014/main" id="{58EC16D0-D3DA-DB1C-F727-53C0DA46EA36}"/>
                </a:ext>
              </a:extLst>
            </p:cNvPr>
            <p:cNvSpPr/>
            <p:nvPr userDrawn="1"/>
          </p:nvSpPr>
          <p:spPr>
            <a:xfrm>
              <a:off x="5710109" y="56860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108452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u pleine page avec sous titr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p:custDataLst>
              <p:tags r:id="rId1"/>
            </p:custDataLst>
            <p:extLst>
              <p:ext uri="{D42A27DB-BD31-4B8C-83A1-F6EECF244321}">
                <p14:modId xmlns:p14="http://schemas.microsoft.com/office/powerpoint/2010/main" val="121653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25240" y="182372"/>
            <a:ext cx="11082528" cy="731520"/>
          </a:xfrm>
        </p:spPr>
        <p:txBody>
          <a:bodyPr vert="horz"/>
          <a:lstStyle>
            <a:lvl1pPr>
              <a:defRPr sz="2400" b="1" i="0">
                <a:latin typeface="Poppins SemiBold" pitchFamily="2" charset="77"/>
                <a:cs typeface="Poppins SemiBold" pitchFamily="2" charset="77"/>
              </a:defRPr>
            </a:lvl1pPr>
          </a:lstStyle>
          <a:p>
            <a:r>
              <a:rPr lang="en-GB"/>
              <a:t>Click to edit Master title style</a:t>
            </a:r>
            <a:endParaRPr lang="en-US"/>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4"/>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6"/>
            </p:custDataLst>
          </p:nvPr>
        </p:nvSpPr>
        <p:spPr>
          <a:xfrm>
            <a:off x="525240" y="903861"/>
            <a:ext cx="11082528" cy="276999"/>
          </a:xfrm>
        </p:spPr>
        <p:txBody>
          <a:bodyPr anchor="ctr" anchorCtr="0"/>
          <a:lstStyle/>
          <a:p>
            <a:r>
              <a:rPr lang="en-GB" sz="1600"/>
              <a:t>Click to edit Master subtitle style</a:t>
            </a:r>
            <a:endParaRPr lang="en-US" sz="1600"/>
          </a:p>
        </p:txBody>
      </p:sp>
      <p:grpSp>
        <p:nvGrpSpPr>
          <p:cNvPr id="4" name="Group 3">
            <a:extLst>
              <a:ext uri="{FF2B5EF4-FFF2-40B4-BE49-F238E27FC236}">
                <a16:creationId xmlns:a16="http://schemas.microsoft.com/office/drawing/2014/main" id="{0A23BFDB-9D9A-05EA-499B-E0AA4C8BBD55}"/>
              </a:ext>
            </a:extLst>
          </p:cNvPr>
          <p:cNvGrpSpPr/>
          <p:nvPr userDrawn="1"/>
        </p:nvGrpSpPr>
        <p:grpSpPr>
          <a:xfrm>
            <a:off x="8065815" y="2408021"/>
            <a:ext cx="4675648" cy="4449979"/>
            <a:chOff x="6440621" y="668483"/>
            <a:chExt cx="4675648" cy="4449979"/>
          </a:xfrm>
          <a:solidFill>
            <a:schemeClr val="bg1">
              <a:lumMod val="95000"/>
              <a:alpha val="65000"/>
            </a:schemeClr>
          </a:solidFill>
        </p:grpSpPr>
        <p:sp>
          <p:nvSpPr>
            <p:cNvPr id="6" name="Pie 5">
              <a:extLst>
                <a:ext uri="{FF2B5EF4-FFF2-40B4-BE49-F238E27FC236}">
                  <a16:creationId xmlns:a16="http://schemas.microsoft.com/office/drawing/2014/main" id="{C67E3CB0-2CC8-78BE-B3E5-4D89AF234DAB}"/>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BB3811C2-79EA-7A73-B744-EB0828D5F222}"/>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Pie 9">
              <a:extLst>
                <a:ext uri="{FF2B5EF4-FFF2-40B4-BE49-F238E27FC236}">
                  <a16:creationId xmlns:a16="http://schemas.microsoft.com/office/drawing/2014/main" id="{43C4726E-6CBC-8492-F8A5-088B531CEF22}"/>
                </a:ext>
              </a:extLst>
            </p:cNvPr>
            <p:cNvSpPr/>
            <p:nvPr/>
          </p:nvSpPr>
          <p:spPr>
            <a:xfrm>
              <a:off x="9384839" y="38994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Oval 10">
              <a:extLst>
                <a:ext uri="{FF2B5EF4-FFF2-40B4-BE49-F238E27FC236}">
                  <a16:creationId xmlns:a16="http://schemas.microsoft.com/office/drawing/2014/main" id="{49E60E02-ADBD-2F23-42F0-ED4E5F1025E7}"/>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1E391FDD-F703-A67F-3E43-D82540BFE6D2}"/>
                </a:ext>
              </a:extLst>
            </p:cNvPr>
            <p:cNvSpPr/>
            <p:nvPr/>
          </p:nvSpPr>
          <p:spPr>
            <a:xfrm>
              <a:off x="8811980" y="271978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A2C03789-B8BB-94FA-BE60-08CAEEBA0FE6}"/>
                </a:ext>
              </a:extLst>
            </p:cNvPr>
            <p:cNvSpPr/>
            <p:nvPr/>
          </p:nvSpPr>
          <p:spPr>
            <a:xfrm rot="16200000">
              <a:off x="9403889" y="2155332"/>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Pie 15">
              <a:extLst>
                <a:ext uri="{FF2B5EF4-FFF2-40B4-BE49-F238E27FC236}">
                  <a16:creationId xmlns:a16="http://schemas.microsoft.com/office/drawing/2014/main" id="{9CA9A4EC-A128-20C8-2BB8-AA064EFD8332}"/>
                </a:ext>
              </a:extLst>
            </p:cNvPr>
            <p:cNvSpPr/>
            <p:nvPr userDrawn="1"/>
          </p:nvSpPr>
          <p:spPr>
            <a:xfrm>
              <a:off x="704254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Oval 16">
              <a:extLst>
                <a:ext uri="{FF2B5EF4-FFF2-40B4-BE49-F238E27FC236}">
                  <a16:creationId xmlns:a16="http://schemas.microsoft.com/office/drawing/2014/main" id="{81C59904-3DDF-5396-C1D0-5A33A8F250FE}"/>
                </a:ext>
              </a:extLst>
            </p:cNvPr>
            <p:cNvSpPr/>
            <p:nvPr userDrawn="1"/>
          </p:nvSpPr>
          <p:spPr>
            <a:xfrm>
              <a:off x="6440621"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1F20B554-948B-F9D4-E961-8EAFB2D018A4}"/>
                </a:ext>
              </a:extLst>
            </p:cNvPr>
            <p:cNvSpPr/>
            <p:nvPr userDrawn="1"/>
          </p:nvSpPr>
          <p:spPr>
            <a:xfrm>
              <a:off x="9957895" y="668483"/>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ie 18">
              <a:extLst>
                <a:ext uri="{FF2B5EF4-FFF2-40B4-BE49-F238E27FC236}">
                  <a16:creationId xmlns:a16="http://schemas.microsoft.com/office/drawing/2014/main" id="{22017EDD-DDA8-B442-3BF4-9340F86BEEC3}"/>
                </a:ext>
              </a:extLst>
            </p:cNvPr>
            <p:cNvSpPr/>
            <p:nvPr userDrawn="1"/>
          </p:nvSpPr>
          <p:spPr>
            <a:xfrm>
              <a:off x="9384839" y="160360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Pie 19">
              <a:extLst>
                <a:ext uri="{FF2B5EF4-FFF2-40B4-BE49-F238E27FC236}">
                  <a16:creationId xmlns:a16="http://schemas.microsoft.com/office/drawing/2014/main" id="{69D69275-60A4-1BD5-B9C8-34BEAE35242D}"/>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Pie 20">
              <a:extLst>
                <a:ext uri="{FF2B5EF4-FFF2-40B4-BE49-F238E27FC236}">
                  <a16:creationId xmlns:a16="http://schemas.microsoft.com/office/drawing/2014/main" id="{4E5B226A-529A-1452-BCA8-F2AFBE0567CC}"/>
                </a:ext>
              </a:extLst>
            </p:cNvPr>
            <p:cNvSpPr/>
            <p:nvPr userDrawn="1"/>
          </p:nvSpPr>
          <p:spPr>
            <a:xfrm>
              <a:off x="821348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216A086A-CC80-350B-9CE8-36B3511F1582}"/>
                </a:ext>
              </a:extLst>
            </p:cNvPr>
            <p:cNvSpPr/>
            <p:nvPr userDrawn="1"/>
          </p:nvSpPr>
          <p:spPr>
            <a:xfrm rot="5400000">
              <a:off x="9405285" y="2193447"/>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Pie 22">
              <a:extLst>
                <a:ext uri="{FF2B5EF4-FFF2-40B4-BE49-F238E27FC236}">
                  <a16:creationId xmlns:a16="http://schemas.microsoft.com/office/drawing/2014/main" id="{B197EBEC-D809-39B4-C633-2B6CB1009722}"/>
                </a:ext>
              </a:extLst>
            </p:cNvPr>
            <p:cNvSpPr/>
            <p:nvPr userDrawn="1"/>
          </p:nvSpPr>
          <p:spPr>
            <a:xfrm>
              <a:off x="9961982"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Pie 23">
              <a:extLst>
                <a:ext uri="{FF2B5EF4-FFF2-40B4-BE49-F238E27FC236}">
                  <a16:creationId xmlns:a16="http://schemas.microsoft.com/office/drawing/2014/main" id="{C7E2599C-4693-36BC-7E01-ADB628C10DCE}"/>
                </a:ext>
              </a:extLst>
            </p:cNvPr>
            <p:cNvSpPr/>
            <p:nvPr userDrawn="1"/>
          </p:nvSpPr>
          <p:spPr>
            <a:xfrm>
              <a:off x="9396197" y="33178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4946204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ntenu pleine page sans sous titre">
    <p:spTree>
      <p:nvGrpSpPr>
        <p:cNvPr id="1" name=""/>
        <p:cNvGrpSpPr/>
        <p:nvPr/>
      </p:nvGrpSpPr>
      <p:grpSpPr>
        <a:xfrm>
          <a:off x="0" y="0"/>
          <a:ext cx="0" cy="0"/>
          <a:chOff x="0" y="0"/>
          <a:chExt cx="0" cy="0"/>
        </a:xfrm>
      </p:grpSpPr>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1"/>
            </p:custDataLst>
          </p:nvPr>
        </p:nvSpPr>
        <p:spPr>
          <a:xfrm>
            <a:off x="554736" y="175171"/>
            <a:ext cx="11082528" cy="989512"/>
          </a:xfrm>
        </p:spPr>
        <p:txBody>
          <a:bodyPr>
            <a:noAutofit/>
          </a:bodyPr>
          <a:lstStyle>
            <a:lvl1pPr>
              <a:defRPr b="1" i="0">
                <a:latin typeface="Poppins SemiBold" pitchFamily="2" charset="77"/>
                <a:cs typeface="Poppins SemiBold" pitchFamily="2" charset="77"/>
              </a:defRPr>
            </a:lvl1pPr>
          </a:lstStyle>
          <a:p>
            <a:r>
              <a:rPr lang="en-GB"/>
              <a:t>Click to edit Master title style</a:t>
            </a:r>
            <a:endParaRPr lang="en-US"/>
          </a:p>
        </p:txBody>
      </p:sp>
      <p:sp>
        <p:nvSpPr>
          <p:cNvPr id="10" name="5. Source" hidden="1">
            <a:extLst>
              <a:ext uri="{FF2B5EF4-FFF2-40B4-BE49-F238E27FC236}">
                <a16:creationId xmlns:a16="http://schemas.microsoft.com/office/drawing/2014/main" id="{81E2484B-3E40-408C-A350-5EB40C8A09F0}"/>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6" name="Slide Number">
            <a:extLst>
              <a:ext uri="{FF2B5EF4-FFF2-40B4-BE49-F238E27FC236}">
                <a16:creationId xmlns:a16="http://schemas.microsoft.com/office/drawing/2014/main" id="{1086A379-29CB-2EC4-091A-4BB5FFB9246E}"/>
              </a:ext>
            </a:extLst>
          </p:cNvPr>
          <p:cNvSpPr>
            <a:spLocks noChangeArrowheads="1"/>
          </p:cNvSpPr>
          <p:nvPr userDrawn="1">
            <p:custDataLst>
              <p:tags r:id="rId3"/>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7" name="Image 6">
            <a:extLst>
              <a:ext uri="{FF2B5EF4-FFF2-40B4-BE49-F238E27FC236}">
                <a16:creationId xmlns:a16="http://schemas.microsoft.com/office/drawing/2014/main" id="{8B3DE813-5EF7-000B-44F8-D370260C99F1}"/>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grpSp>
        <p:nvGrpSpPr>
          <p:cNvPr id="3" name="Group 2">
            <a:extLst>
              <a:ext uri="{FF2B5EF4-FFF2-40B4-BE49-F238E27FC236}">
                <a16:creationId xmlns:a16="http://schemas.microsoft.com/office/drawing/2014/main" id="{996691E3-09B6-CF75-50AA-862A830464A4}"/>
              </a:ext>
            </a:extLst>
          </p:cNvPr>
          <p:cNvGrpSpPr/>
          <p:nvPr userDrawn="1"/>
        </p:nvGrpSpPr>
        <p:grpSpPr>
          <a:xfrm>
            <a:off x="7999140" y="3893439"/>
            <a:ext cx="4201035" cy="2964561"/>
            <a:chOff x="6373946" y="2153901"/>
            <a:chExt cx="4201035" cy="2964561"/>
          </a:xfrm>
          <a:solidFill>
            <a:schemeClr val="bg1">
              <a:lumMod val="95000"/>
              <a:alpha val="65000"/>
            </a:schemeClr>
          </a:solidFill>
        </p:grpSpPr>
        <p:sp>
          <p:nvSpPr>
            <p:cNvPr id="5" name="Oval 4">
              <a:extLst>
                <a:ext uri="{FF2B5EF4-FFF2-40B4-BE49-F238E27FC236}">
                  <a16:creationId xmlns:a16="http://schemas.microsoft.com/office/drawing/2014/main" id="{2FCBB959-ABE2-C11F-7F34-F3C4D7053957}"/>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ie 5">
              <a:extLst>
                <a:ext uri="{FF2B5EF4-FFF2-40B4-BE49-F238E27FC236}">
                  <a16:creationId xmlns:a16="http://schemas.microsoft.com/office/drawing/2014/main" id="{80133C7F-C736-1717-421A-7C0DFEC64600}"/>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Pie 6">
              <a:extLst>
                <a:ext uri="{FF2B5EF4-FFF2-40B4-BE49-F238E27FC236}">
                  <a16:creationId xmlns:a16="http://schemas.microsoft.com/office/drawing/2014/main" id="{7FCBDD76-5F74-AAD9-A996-F2328BEDD570}"/>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Pie 7">
              <a:extLst>
                <a:ext uri="{FF2B5EF4-FFF2-40B4-BE49-F238E27FC236}">
                  <a16:creationId xmlns:a16="http://schemas.microsoft.com/office/drawing/2014/main" id="{B799E012-B563-BC51-A99B-64C7BFA80698}"/>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Oval 8">
              <a:extLst>
                <a:ext uri="{FF2B5EF4-FFF2-40B4-BE49-F238E27FC236}">
                  <a16:creationId xmlns:a16="http://schemas.microsoft.com/office/drawing/2014/main" id="{15F1AAEE-344F-22AA-781A-D897693F5D2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B54B0D14-980E-C966-8D24-4F104883145A}"/>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ie 13">
              <a:extLst>
                <a:ext uri="{FF2B5EF4-FFF2-40B4-BE49-F238E27FC236}">
                  <a16:creationId xmlns:a16="http://schemas.microsoft.com/office/drawing/2014/main" id="{BD396A52-65DA-EE95-57BA-DBC492B8ABA0}"/>
                </a:ext>
              </a:extLst>
            </p:cNvPr>
            <p:cNvSpPr/>
            <p:nvPr/>
          </p:nvSpPr>
          <p:spPr>
            <a:xfrm rot="16200000">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Pie 14">
              <a:extLst>
                <a:ext uri="{FF2B5EF4-FFF2-40B4-BE49-F238E27FC236}">
                  <a16:creationId xmlns:a16="http://schemas.microsoft.com/office/drawing/2014/main" id="{115581C9-7DA9-CE90-CB29-34A547F416DC}"/>
                </a:ext>
              </a:extLst>
            </p:cNvPr>
            <p:cNvSpPr/>
            <p:nvPr userDrawn="1"/>
          </p:nvSpPr>
          <p:spPr>
            <a:xfrm>
              <a:off x="702349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Oval 18">
              <a:extLst>
                <a:ext uri="{FF2B5EF4-FFF2-40B4-BE49-F238E27FC236}">
                  <a16:creationId xmlns:a16="http://schemas.microsoft.com/office/drawing/2014/main" id="{E2BE0F35-F301-5D69-15F2-04BC8C5A6ACA}"/>
                </a:ext>
              </a:extLst>
            </p:cNvPr>
            <p:cNvSpPr/>
            <p:nvPr userDrawn="1"/>
          </p:nvSpPr>
          <p:spPr>
            <a:xfrm>
              <a:off x="637394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AF99A79C-7940-FC25-8984-940842462DD0}"/>
                </a:ext>
              </a:extLst>
            </p:cNvPr>
            <p:cNvSpPr/>
            <p:nvPr userDrawn="1"/>
          </p:nvSpPr>
          <p:spPr>
            <a:xfrm>
              <a:off x="9957895" y="215390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ie 20">
              <a:extLst>
                <a:ext uri="{FF2B5EF4-FFF2-40B4-BE49-F238E27FC236}">
                  <a16:creationId xmlns:a16="http://schemas.microsoft.com/office/drawing/2014/main" id="{D233D8F6-29E7-013A-0271-1D99525E49AD}"/>
                </a:ext>
              </a:extLst>
            </p:cNvPr>
            <p:cNvSpPr/>
            <p:nvPr userDrawn="1"/>
          </p:nvSpPr>
          <p:spPr>
            <a:xfrm>
              <a:off x="9384839" y="275902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Pie 21">
              <a:extLst>
                <a:ext uri="{FF2B5EF4-FFF2-40B4-BE49-F238E27FC236}">
                  <a16:creationId xmlns:a16="http://schemas.microsoft.com/office/drawing/2014/main" id="{CBC9F277-CA71-E6E7-DA87-662E7FE6359B}"/>
                </a:ext>
              </a:extLst>
            </p:cNvPr>
            <p:cNvSpPr/>
            <p:nvPr userDrawn="1"/>
          </p:nvSpPr>
          <p:spPr>
            <a:xfrm>
              <a:off x="8815879" y="331819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8961344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u titre, sous-titre + image 50/50">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1125151"/>
            <a:ext cx="4944691"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911982"/>
            <a:ext cx="494469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6448734" y="1103720"/>
            <a:ext cx="4629732" cy="4650559"/>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6BA1997C-9A93-AE55-769A-CC038DCBFD61}"/>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B211D01-D8CC-1E07-A568-1B7F3C7D8A75}"/>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2AE525AC-5B90-46BA-4F1A-B096546CA8CA}"/>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DE54B198-4CC8-2554-3C8D-D2A540813FAB}"/>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59BC4992-71C3-5B1B-7C33-681618CEF092}"/>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8EFDF2B1-DCC2-A508-43FA-205CD1893115}"/>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59865344-E4C5-FC08-1CB0-469214D1F7E2}"/>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F8313BC1-C346-2447-186B-CEBDB41CAA63}"/>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7227757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u 2 3/4 left">
    <p:spTree>
      <p:nvGrpSpPr>
        <p:cNvPr id="1" name=""/>
        <p:cNvGrpSpPr/>
        <p:nvPr/>
      </p:nvGrpSpPr>
      <p:grpSpPr>
        <a:xfrm>
          <a:off x="0" y="0"/>
          <a:ext cx="0" cy="0"/>
          <a:chOff x="0" y="0"/>
          <a:chExt cx="0" cy="0"/>
        </a:xfrm>
      </p:grpSpPr>
      <p:sp>
        <p:nvSpPr>
          <p:cNvPr id="6" name="5. Source" hidden="1">
            <a:extLst>
              <a:ext uri="{FF2B5EF4-FFF2-40B4-BE49-F238E27FC236}">
                <a16:creationId xmlns:a16="http://schemas.microsoft.com/office/drawing/2014/main" id="{0E2D5DBB-C1B8-4A27-836D-C2E6D553234D}"/>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7" name="Espace réservé du contenu 85">
            <a:extLst>
              <a:ext uri="{FF2B5EF4-FFF2-40B4-BE49-F238E27FC236}">
                <a16:creationId xmlns:a16="http://schemas.microsoft.com/office/drawing/2014/main" id="{1692CE43-3815-D59D-928A-FD080ADC51C4}"/>
              </a:ext>
            </a:extLst>
          </p:cNvPr>
          <p:cNvSpPr txBox="1">
            <a:spLocks/>
          </p:cNvSpPr>
          <p:nvPr userDrawn="1"/>
        </p:nvSpPr>
        <p:spPr>
          <a:xfrm>
            <a:off x="513739" y="1198986"/>
            <a:ext cx="799200" cy="183774"/>
          </a:xfrm>
          <a:prstGeom prst="rect">
            <a:avLst/>
          </a:prstGeom>
          <a:solidFill>
            <a:schemeClr val="bg1"/>
          </a:solidFill>
        </p:spPr>
        <p:txBody>
          <a:bodyP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5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fr-FR"/>
              <a:t> </a:t>
            </a:r>
          </a:p>
        </p:txBody>
      </p:sp>
      <p:sp>
        <p:nvSpPr>
          <p:cNvPr id="10" name="Slide Number">
            <a:extLst>
              <a:ext uri="{FF2B5EF4-FFF2-40B4-BE49-F238E27FC236}">
                <a16:creationId xmlns:a16="http://schemas.microsoft.com/office/drawing/2014/main" id="{D4C0DC33-61B8-1103-C170-9BFCA073F2E1}"/>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9714AF45-F74B-2CB5-ECCE-B38C562E06E5}"/>
              </a:ext>
            </a:extLst>
          </p:cNvPr>
          <p:cNvSpPr>
            <a:spLocks noGrp="1"/>
          </p:cNvSpPr>
          <p:nvPr>
            <p:ph type="title"/>
            <p:custDataLst>
              <p:tags r:id="rId3"/>
            </p:custDataLst>
          </p:nvPr>
        </p:nvSpPr>
        <p:spPr>
          <a:xfrm>
            <a:off x="798576" y="741680"/>
            <a:ext cx="7552944" cy="694944"/>
          </a:xfrm>
          <a:prstGeom prst="rect">
            <a:avLst/>
          </a:prstGeom>
        </p:spPr>
        <p:txBody>
          <a:bodyPr anchor="b">
            <a:noAutofit/>
          </a:bodyPr>
          <a:lstStyle>
            <a:lvl1pPr>
              <a:lnSpc>
                <a:spcPct val="90000"/>
              </a:lnSpc>
              <a:defRPr>
                <a:ln w="6350" cap="flat">
                  <a:noFill/>
                  <a:miter lim="800000"/>
                </a:ln>
              </a:defRPr>
            </a:lvl1pPr>
          </a:lstStyle>
          <a:p>
            <a:r>
              <a:rPr lang="en-GB"/>
              <a:t>Click to edit Master title style</a:t>
            </a:r>
            <a:endParaRPr lang="en-US"/>
          </a:p>
        </p:txBody>
      </p:sp>
      <p:sp>
        <p:nvSpPr>
          <p:cNvPr id="13" name="3. Subtitle">
            <a:extLst>
              <a:ext uri="{FF2B5EF4-FFF2-40B4-BE49-F238E27FC236}">
                <a16:creationId xmlns:a16="http://schemas.microsoft.com/office/drawing/2014/main" id="{F51AAEE8-8EB0-2AE5-AEEB-446B2957B547}"/>
              </a:ext>
            </a:extLst>
          </p:cNvPr>
          <p:cNvSpPr>
            <a:spLocks noGrp="1"/>
          </p:cNvSpPr>
          <p:nvPr>
            <p:ph type="subTitle" idx="1"/>
            <p:custDataLst>
              <p:tags r:id="rId4"/>
            </p:custDataLst>
          </p:nvPr>
        </p:nvSpPr>
        <p:spPr>
          <a:xfrm>
            <a:off x="798576" y="1528511"/>
            <a:ext cx="7552944"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32" name="Espace réservé pour une image  14">
            <a:extLst>
              <a:ext uri="{FF2B5EF4-FFF2-40B4-BE49-F238E27FC236}">
                <a16:creationId xmlns:a16="http://schemas.microsoft.com/office/drawing/2014/main" id="{93A4F117-D4EB-BD1B-CC2D-474B84CF9DBE}"/>
              </a:ext>
            </a:extLst>
          </p:cNvPr>
          <p:cNvSpPr>
            <a:spLocks noGrp="1"/>
          </p:cNvSpPr>
          <p:nvPr>
            <p:ph type="pic" sz="quarter" idx="12"/>
          </p:nvPr>
        </p:nvSpPr>
        <p:spPr>
          <a:xfrm>
            <a:off x="8854143" y="741680"/>
            <a:ext cx="2701265" cy="5374640"/>
          </a:xfrm>
          <a:prstGeom prst="roundRect">
            <a:avLst>
              <a:gd name="adj" fmla="val 2403"/>
            </a:avLst>
          </a:prstGeom>
          <a:solidFill>
            <a:schemeClr val="bg1">
              <a:lumMod val="95000"/>
            </a:schemeClr>
          </a:solidFill>
        </p:spPr>
        <p:txBody>
          <a:bodyPr anchor="ctr"/>
          <a:lstStyle>
            <a:lvl1pPr algn="ctr">
              <a:defRPr/>
            </a:lvl1pPr>
          </a:lstStyle>
          <a:p>
            <a:endParaRPr lang="fr-FR"/>
          </a:p>
        </p:txBody>
      </p:sp>
      <p:grpSp>
        <p:nvGrpSpPr>
          <p:cNvPr id="33" name="Group 32">
            <a:extLst>
              <a:ext uri="{FF2B5EF4-FFF2-40B4-BE49-F238E27FC236}">
                <a16:creationId xmlns:a16="http://schemas.microsoft.com/office/drawing/2014/main" id="{2FBCD42F-7C62-8305-EF28-9E8841C325EF}"/>
              </a:ext>
            </a:extLst>
          </p:cNvPr>
          <p:cNvGrpSpPr/>
          <p:nvPr userDrawn="1"/>
        </p:nvGrpSpPr>
        <p:grpSpPr>
          <a:xfrm>
            <a:off x="9238660" y="4502664"/>
            <a:ext cx="2961515" cy="2355336"/>
            <a:chOff x="7613466" y="2763126"/>
            <a:chExt cx="2961515" cy="2355336"/>
          </a:xfrm>
          <a:solidFill>
            <a:schemeClr val="bg1">
              <a:lumMod val="95000"/>
              <a:alpha val="65000"/>
            </a:schemeClr>
          </a:solidFill>
        </p:grpSpPr>
        <p:sp>
          <p:nvSpPr>
            <p:cNvPr id="34" name="Oval 33">
              <a:extLst>
                <a:ext uri="{FF2B5EF4-FFF2-40B4-BE49-F238E27FC236}">
                  <a16:creationId xmlns:a16="http://schemas.microsoft.com/office/drawing/2014/main" id="{799E33DA-B183-BD1F-3463-7EDB38F9831A}"/>
                </a:ext>
              </a:extLst>
            </p:cNvPr>
            <p:cNvSpPr/>
            <p:nvPr/>
          </p:nvSpPr>
          <p:spPr>
            <a:xfrm>
              <a:off x="9966070" y="3328670"/>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Pie 34">
              <a:extLst>
                <a:ext uri="{FF2B5EF4-FFF2-40B4-BE49-F238E27FC236}">
                  <a16:creationId xmlns:a16="http://schemas.microsoft.com/office/drawing/2014/main" id="{DD8E00F0-F474-D742-7DEF-64FE88E4C75C}"/>
                </a:ext>
              </a:extLst>
            </p:cNvPr>
            <p:cNvSpPr/>
            <p:nvPr/>
          </p:nvSpPr>
          <p:spPr>
            <a:xfrm rot="16200000">
              <a:off x="8811783"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Pie 35">
              <a:extLst>
                <a:ext uri="{FF2B5EF4-FFF2-40B4-BE49-F238E27FC236}">
                  <a16:creationId xmlns:a16="http://schemas.microsoft.com/office/drawing/2014/main" id="{8821E6D0-CC83-B538-4306-0BBEC0A3A188}"/>
                </a:ext>
              </a:extLst>
            </p:cNvPr>
            <p:cNvSpPr/>
            <p:nvPr/>
          </p:nvSpPr>
          <p:spPr>
            <a:xfrm rot="16200000">
              <a:off x="8222377" y="393757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Pie 36">
              <a:extLst>
                <a:ext uri="{FF2B5EF4-FFF2-40B4-BE49-F238E27FC236}">
                  <a16:creationId xmlns:a16="http://schemas.microsoft.com/office/drawing/2014/main" id="{AA371A3C-2E1C-5BFD-6AEC-B733F6F0BDCB}"/>
                </a:ext>
              </a:extLst>
            </p:cNvPr>
            <p:cNvSpPr/>
            <p:nvPr/>
          </p:nvSpPr>
          <p:spPr>
            <a:xfrm>
              <a:off x="9384839" y="3937581"/>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Oval 37">
              <a:extLst>
                <a:ext uri="{FF2B5EF4-FFF2-40B4-BE49-F238E27FC236}">
                  <a16:creationId xmlns:a16="http://schemas.microsoft.com/office/drawing/2014/main" id="{393CE362-5E89-8668-328B-4DC9A3418799}"/>
                </a:ext>
              </a:extLst>
            </p:cNvPr>
            <p:cNvSpPr/>
            <p:nvPr/>
          </p:nvSpPr>
          <p:spPr>
            <a:xfrm>
              <a:off x="7613466" y="450955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17C26FC8-188A-27CD-9444-808F9D439D0F}"/>
                </a:ext>
              </a:extLst>
            </p:cNvPr>
            <p:cNvSpPr/>
            <p:nvPr/>
          </p:nvSpPr>
          <p:spPr>
            <a:xfrm>
              <a:off x="8230552" y="3905811"/>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ie 39">
              <a:extLst>
                <a:ext uri="{FF2B5EF4-FFF2-40B4-BE49-F238E27FC236}">
                  <a16:creationId xmlns:a16="http://schemas.microsoft.com/office/drawing/2014/main" id="{8C9A2D82-8479-FDDD-63FE-6DF7F28365A9}"/>
                </a:ext>
              </a:extLst>
            </p:cNvPr>
            <p:cNvSpPr/>
            <p:nvPr/>
          </p:nvSpPr>
          <p:spPr>
            <a:xfrm>
              <a:off x="9384839" y="2763126"/>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3747117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ntenu 3/4 oran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3"/>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4"/>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FFB6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338773" y="2622928"/>
            <a:ext cx="5099815" cy="2733117"/>
            <a:chOff x="4610036" y="1603601"/>
            <a:chExt cx="6558497" cy="3514861"/>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811783"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8222377" y="39375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84839"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761346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4509551"/>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393757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5784561"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5784561" y="33168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6" y="3292894"/>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224139" y="1607376"/>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271850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ntenu 3/4 rouge">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3"/>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4"/>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16200000">
            <a:off x="-135754" y="1292149"/>
            <a:ext cx="5099816" cy="3139156"/>
            <a:chOff x="4610035" y="1603601"/>
            <a:chExt cx="6558498" cy="4037038"/>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0800000">
              <a:off x="8827433" y="3313179"/>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rot="16200000">
              <a:off x="10014246" y="3310755"/>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23496" y="392451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6373946" y="2154022"/>
              <a:ext cx="608910"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2" y="330507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405285" y="2180381"/>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14246"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a:off x="9404624"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6372532"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651800" y="221980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651800" y="220544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784562" y="215402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5224137"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val 47">
              <a:extLst>
                <a:ext uri="{FF2B5EF4-FFF2-40B4-BE49-F238E27FC236}">
                  <a16:creationId xmlns:a16="http://schemas.microsoft.com/office/drawing/2014/main" id="{2D7976AF-A139-E850-9355-FBBED705BEFA}"/>
                </a:ext>
              </a:extLst>
            </p:cNvPr>
            <p:cNvSpPr/>
            <p:nvPr userDrawn="1"/>
          </p:nvSpPr>
          <p:spPr>
            <a:xfrm>
              <a:off x="4610035" y="1628900"/>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8148779" y="1607377"/>
              <a:ext cx="608912" cy="60891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Pie 49">
              <a:extLst>
                <a:ext uri="{FF2B5EF4-FFF2-40B4-BE49-F238E27FC236}">
                  <a16:creationId xmlns:a16="http://schemas.microsoft.com/office/drawing/2014/main" id="{DB64F1B2-B0E0-9E3F-480E-CA472B4E9434}"/>
                </a:ext>
              </a:extLst>
            </p:cNvPr>
            <p:cNvSpPr/>
            <p:nvPr userDrawn="1"/>
          </p:nvSpPr>
          <p:spPr>
            <a:xfrm>
              <a:off x="8828749" y="448635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1469483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Contenu 3/4 bleu">
    <p:spTree>
      <p:nvGrpSpPr>
        <p:cNvPr id="1" name=""/>
        <p:cNvGrpSpPr/>
        <p:nvPr/>
      </p:nvGrpSpPr>
      <p:grpSpPr>
        <a:xfrm>
          <a:off x="0" y="0"/>
          <a:ext cx="0" cy="0"/>
          <a:chOff x="0" y="0"/>
          <a:chExt cx="0" cy="0"/>
        </a:xfrm>
      </p:grpSpPr>
      <p:sp>
        <p:nvSpPr>
          <p:cNvPr id="7" name="5. Source" hidden="1">
            <a:extLst>
              <a:ext uri="{FF2B5EF4-FFF2-40B4-BE49-F238E27FC236}">
                <a16:creationId xmlns:a16="http://schemas.microsoft.com/office/drawing/2014/main" id="{09F9A864-CDB7-4063-BBF8-591908AA18D0}"/>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2" name="Slide Number">
            <a:extLst>
              <a:ext uri="{FF2B5EF4-FFF2-40B4-BE49-F238E27FC236}">
                <a16:creationId xmlns:a16="http://schemas.microsoft.com/office/drawing/2014/main" id="{E3377BFA-6422-82E7-671F-26F1E0770900}"/>
              </a:ext>
            </a:extLst>
          </p:cNvPr>
          <p:cNvSpPr>
            <a:spLocks noChangeArrowheads="1"/>
          </p:cNvSpPr>
          <p:nvPr userDrawn="1">
            <p:custDataLst>
              <p:tags r:id="rId2"/>
            </p:custDataLst>
          </p:nvPr>
        </p:nvSpPr>
        <p:spPr bwMode="black">
          <a:xfrm>
            <a:off x="11705827"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rgbClr val="FE5000"/>
                </a:solidFill>
                <a:latin typeface="+mn-lt"/>
                <a:ea typeface="+mn-ea"/>
                <a:cs typeface="Arial" panose="020B0604020202020204" pitchFamily="34" charset="0"/>
              </a:rPr>
              <a:pPr algn="r" defTabSz="610744" fontAlgn="auto">
                <a:spcBef>
                  <a:spcPts val="0"/>
                </a:spcBef>
                <a:spcAft>
                  <a:spcPts val="0"/>
                </a:spcAft>
                <a:defRPr/>
              </a:pPr>
              <a:t>‹N°›</a:t>
            </a:fld>
            <a:endParaRPr lang="en-US" sz="900">
              <a:solidFill>
                <a:srgbClr val="FE5000"/>
              </a:solidFill>
              <a:latin typeface="+mn-lt"/>
              <a:ea typeface="+mn-ea"/>
              <a:cs typeface="Arial" panose="020B0604020202020204" pitchFamily="34" charset="0"/>
            </a:endParaRPr>
          </a:p>
        </p:txBody>
      </p:sp>
      <p:pic>
        <p:nvPicPr>
          <p:cNvPr id="13" name="Image 6">
            <a:extLst>
              <a:ext uri="{FF2B5EF4-FFF2-40B4-BE49-F238E27FC236}">
                <a16:creationId xmlns:a16="http://schemas.microsoft.com/office/drawing/2014/main" id="{1287D9BE-2B35-1F22-FC1C-F4EC16C2003A}"/>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
        <p:nvSpPr>
          <p:cNvPr id="22" name="2. Slide Title">
            <a:extLst>
              <a:ext uri="{FF2B5EF4-FFF2-40B4-BE49-F238E27FC236}">
                <a16:creationId xmlns:a16="http://schemas.microsoft.com/office/drawing/2014/main" id="{7B6DA95E-D649-9629-F76F-7BDB0D8CB5E0}"/>
              </a:ext>
            </a:extLst>
          </p:cNvPr>
          <p:cNvSpPr>
            <a:spLocks noGrp="1"/>
          </p:cNvSpPr>
          <p:nvPr>
            <p:ph type="title"/>
            <p:custDataLst>
              <p:tags r:id="rId3"/>
            </p:custDataLst>
          </p:nvPr>
        </p:nvSpPr>
        <p:spPr>
          <a:xfrm>
            <a:off x="4150080" y="772160"/>
            <a:ext cx="7430374" cy="762000"/>
          </a:xfrm>
        </p:spPr>
        <p:txBody>
          <a:bodyPr>
            <a:noAutofit/>
          </a:bodyPr>
          <a:lstStyle>
            <a:lvl1pPr>
              <a:defRPr/>
            </a:lvl1pPr>
          </a:lstStyle>
          <a:p>
            <a:r>
              <a:rPr lang="en-US"/>
              <a:t>Click to edit Master title style</a:t>
            </a:r>
          </a:p>
        </p:txBody>
      </p:sp>
      <p:sp>
        <p:nvSpPr>
          <p:cNvPr id="24" name="3. Subtitle">
            <a:extLst>
              <a:ext uri="{FF2B5EF4-FFF2-40B4-BE49-F238E27FC236}">
                <a16:creationId xmlns:a16="http://schemas.microsoft.com/office/drawing/2014/main" id="{F937627B-5ECC-B2A6-CFA5-18071F8D5A3E}"/>
              </a:ext>
            </a:extLst>
          </p:cNvPr>
          <p:cNvSpPr>
            <a:spLocks noGrp="1"/>
          </p:cNvSpPr>
          <p:nvPr>
            <p:ph type="subTitle" idx="1"/>
            <p:custDataLst>
              <p:tags r:id="rId4"/>
            </p:custDataLst>
          </p:nvPr>
        </p:nvSpPr>
        <p:spPr>
          <a:xfrm>
            <a:off x="4150079" y="1615197"/>
            <a:ext cx="7442431"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25" name="Rounded Rectangle 24">
            <a:extLst>
              <a:ext uri="{FF2B5EF4-FFF2-40B4-BE49-F238E27FC236}">
                <a16:creationId xmlns:a16="http://schemas.microsoft.com/office/drawing/2014/main" id="{65E600BE-29C9-E093-E8DC-E425E1CB43C6}"/>
              </a:ext>
            </a:extLst>
          </p:cNvPr>
          <p:cNvSpPr/>
          <p:nvPr userDrawn="1"/>
        </p:nvSpPr>
        <p:spPr>
          <a:xfrm>
            <a:off x="864248" y="762000"/>
            <a:ext cx="2722880" cy="5334000"/>
          </a:xfrm>
          <a:prstGeom prst="roundRect">
            <a:avLst>
              <a:gd name="adj" fmla="val 3234"/>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err="1">
              <a:solidFill>
                <a:schemeClr val="bg1"/>
              </a:solidFill>
            </a:endParaRPr>
          </a:p>
        </p:txBody>
      </p:sp>
      <p:grpSp>
        <p:nvGrpSpPr>
          <p:cNvPr id="27" name="Group 26">
            <a:extLst>
              <a:ext uri="{FF2B5EF4-FFF2-40B4-BE49-F238E27FC236}">
                <a16:creationId xmlns:a16="http://schemas.microsoft.com/office/drawing/2014/main" id="{EA488368-E974-2A2D-B6AF-506CB0963B7B}"/>
              </a:ext>
            </a:extLst>
          </p:cNvPr>
          <p:cNvGrpSpPr/>
          <p:nvPr userDrawn="1"/>
        </p:nvGrpSpPr>
        <p:grpSpPr>
          <a:xfrm rot="5400000">
            <a:off x="169732" y="2703411"/>
            <a:ext cx="4552623" cy="3161575"/>
            <a:chOff x="5300674" y="1025998"/>
            <a:chExt cx="5854793" cy="4065870"/>
          </a:xfrm>
          <a:solidFill>
            <a:schemeClr val="bg1">
              <a:lumMod val="95000"/>
              <a:alpha val="65000"/>
            </a:schemeClr>
          </a:solidFill>
        </p:grpSpPr>
        <p:sp>
          <p:nvSpPr>
            <p:cNvPr id="28" name="Pie 27">
              <a:extLst>
                <a:ext uri="{FF2B5EF4-FFF2-40B4-BE49-F238E27FC236}">
                  <a16:creationId xmlns:a16="http://schemas.microsoft.com/office/drawing/2014/main" id="{5D8B94D3-7253-4037-2A91-EDD718AB004F}"/>
                </a:ext>
              </a:extLst>
            </p:cNvPr>
            <p:cNvSpPr/>
            <p:nvPr/>
          </p:nvSpPr>
          <p:spPr>
            <a:xfrm rot="16200000">
              <a:off x="8773849" y="1025998"/>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9" name="Pie 28">
              <a:extLst>
                <a:ext uri="{FF2B5EF4-FFF2-40B4-BE49-F238E27FC236}">
                  <a16:creationId xmlns:a16="http://schemas.microsoft.com/office/drawing/2014/main" id="{C9ABBCF0-16EF-C581-E333-AB66AFBD2BD5}"/>
                </a:ext>
              </a:extLst>
            </p:cNvPr>
            <p:cNvSpPr/>
            <p:nvPr/>
          </p:nvSpPr>
          <p:spPr>
            <a:xfrm rot="16200000">
              <a:off x="7075778" y="167276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Pie 29">
              <a:extLst>
                <a:ext uri="{FF2B5EF4-FFF2-40B4-BE49-F238E27FC236}">
                  <a16:creationId xmlns:a16="http://schemas.microsoft.com/office/drawing/2014/main" id="{6DD39BB8-17AF-41C1-57AE-6639CD15338C}"/>
                </a:ext>
              </a:extLst>
            </p:cNvPr>
            <p:cNvSpPr/>
            <p:nvPr/>
          </p:nvSpPr>
          <p:spPr>
            <a:xfrm>
              <a:off x="9397905" y="393758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Oval 30">
              <a:extLst>
                <a:ext uri="{FF2B5EF4-FFF2-40B4-BE49-F238E27FC236}">
                  <a16:creationId xmlns:a16="http://schemas.microsoft.com/office/drawing/2014/main" id="{7D607145-2733-A62E-E579-0B19CC63C584}"/>
                </a:ext>
              </a:extLst>
            </p:cNvPr>
            <p:cNvSpPr/>
            <p:nvPr/>
          </p:nvSpPr>
          <p:spPr>
            <a:xfrm>
              <a:off x="6466867" y="224473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7E2C4852-C804-5638-E21A-D1A017C63925}"/>
                </a:ext>
              </a:extLst>
            </p:cNvPr>
            <p:cNvSpPr/>
            <p:nvPr/>
          </p:nvSpPr>
          <p:spPr>
            <a:xfrm>
              <a:off x="8773880" y="2757888"/>
              <a:ext cx="608911"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Pie 32">
              <a:extLst>
                <a:ext uri="{FF2B5EF4-FFF2-40B4-BE49-F238E27FC236}">
                  <a16:creationId xmlns:a16="http://schemas.microsoft.com/office/drawing/2014/main" id="{364BABEA-2006-7ED3-836B-C9CF6A844604}"/>
                </a:ext>
              </a:extLst>
            </p:cNvPr>
            <p:cNvSpPr/>
            <p:nvPr/>
          </p:nvSpPr>
          <p:spPr>
            <a:xfrm rot="16200000">
              <a:off x="9402254" y="2174382"/>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Pie 33">
              <a:extLst>
                <a:ext uri="{FF2B5EF4-FFF2-40B4-BE49-F238E27FC236}">
                  <a16:creationId xmlns:a16="http://schemas.microsoft.com/office/drawing/2014/main" id="{C5481FD6-4101-9D1A-9DC7-099B4FF2320D}"/>
                </a:ext>
              </a:extLst>
            </p:cNvPr>
            <p:cNvSpPr/>
            <p:nvPr userDrawn="1"/>
          </p:nvSpPr>
          <p:spPr>
            <a:xfrm>
              <a:off x="7075838" y="166306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Oval 34">
              <a:extLst>
                <a:ext uri="{FF2B5EF4-FFF2-40B4-BE49-F238E27FC236}">
                  <a16:creationId xmlns:a16="http://schemas.microsoft.com/office/drawing/2014/main" id="{63CE5FD0-EBA8-C408-3FE9-5945C3675553}"/>
                </a:ext>
              </a:extLst>
            </p:cNvPr>
            <p:cNvSpPr/>
            <p:nvPr userDrawn="1"/>
          </p:nvSpPr>
          <p:spPr>
            <a:xfrm>
              <a:off x="5901914" y="1607376"/>
              <a:ext cx="608910"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B92391F8-9080-5DBD-289B-01ADA24050FE}"/>
                </a:ext>
              </a:extLst>
            </p:cNvPr>
            <p:cNvSpPr/>
            <p:nvPr userDrawn="1"/>
          </p:nvSpPr>
          <p:spPr>
            <a:xfrm>
              <a:off x="7636751" y="1591468"/>
              <a:ext cx="608910" cy="60891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Pie 36">
              <a:extLst>
                <a:ext uri="{FF2B5EF4-FFF2-40B4-BE49-F238E27FC236}">
                  <a16:creationId xmlns:a16="http://schemas.microsoft.com/office/drawing/2014/main" id="{70EFB826-2B6F-5CC2-6DD6-ADB4048AD2A1}"/>
                </a:ext>
              </a:extLst>
            </p:cNvPr>
            <p:cNvSpPr/>
            <p:nvPr userDrawn="1"/>
          </p:nvSpPr>
          <p:spPr>
            <a:xfrm>
              <a:off x="9358707" y="160360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8" name="Pie 37">
              <a:extLst>
                <a:ext uri="{FF2B5EF4-FFF2-40B4-BE49-F238E27FC236}">
                  <a16:creationId xmlns:a16="http://schemas.microsoft.com/office/drawing/2014/main" id="{1C5BE9DD-B167-7007-9ABB-E7FDCE39901C}"/>
                </a:ext>
              </a:extLst>
            </p:cNvPr>
            <p:cNvSpPr/>
            <p:nvPr userDrawn="1"/>
          </p:nvSpPr>
          <p:spPr>
            <a:xfrm>
              <a:off x="8815879" y="3318194"/>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Pie 38">
              <a:extLst>
                <a:ext uri="{FF2B5EF4-FFF2-40B4-BE49-F238E27FC236}">
                  <a16:creationId xmlns:a16="http://schemas.microsoft.com/office/drawing/2014/main" id="{4646231E-E422-A58A-6667-BC3CF3DC9F46}"/>
                </a:ext>
              </a:extLst>
            </p:cNvPr>
            <p:cNvSpPr/>
            <p:nvPr userDrawn="1"/>
          </p:nvSpPr>
          <p:spPr>
            <a:xfrm>
              <a:off x="8232537" y="2223969"/>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Pie 39">
              <a:extLst>
                <a:ext uri="{FF2B5EF4-FFF2-40B4-BE49-F238E27FC236}">
                  <a16:creationId xmlns:a16="http://schemas.microsoft.com/office/drawing/2014/main" id="{33399359-568C-DCDF-3CF8-05965902B15F}"/>
                </a:ext>
              </a:extLst>
            </p:cNvPr>
            <p:cNvSpPr/>
            <p:nvPr userDrawn="1"/>
          </p:nvSpPr>
          <p:spPr>
            <a:xfrm rot="5400000">
              <a:off x="9379153" y="1618855"/>
              <a:ext cx="1154287" cy="1154287"/>
            </a:xfrm>
            <a:prstGeom prst="pie">
              <a:avLst>
                <a:gd name="adj1" fmla="val 10799997"/>
                <a:gd name="adj2" fmla="val 1620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Pie 40">
              <a:extLst>
                <a:ext uri="{FF2B5EF4-FFF2-40B4-BE49-F238E27FC236}">
                  <a16:creationId xmlns:a16="http://schemas.microsoft.com/office/drawing/2014/main" id="{ACAA0437-699E-9969-54A2-53AB3B4225E0}"/>
                </a:ext>
              </a:extLst>
            </p:cNvPr>
            <p:cNvSpPr/>
            <p:nvPr userDrawn="1"/>
          </p:nvSpPr>
          <p:spPr>
            <a:xfrm>
              <a:off x="10001180" y="3317821"/>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Pie 41">
              <a:extLst>
                <a:ext uri="{FF2B5EF4-FFF2-40B4-BE49-F238E27FC236}">
                  <a16:creationId xmlns:a16="http://schemas.microsoft.com/office/drawing/2014/main" id="{D2E4E483-CF14-4DF6-7C2B-0C387FC44BE1}"/>
                </a:ext>
              </a:extLst>
            </p:cNvPr>
            <p:cNvSpPr/>
            <p:nvPr userDrawn="1"/>
          </p:nvSpPr>
          <p:spPr>
            <a:xfrm rot="16200000">
              <a:off x="9355863" y="1593383"/>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Pie 42">
              <a:extLst>
                <a:ext uri="{FF2B5EF4-FFF2-40B4-BE49-F238E27FC236}">
                  <a16:creationId xmlns:a16="http://schemas.microsoft.com/office/drawing/2014/main" id="{BD7DA91B-905E-64BE-8AAD-9BBC1EF7EA3C}"/>
                </a:ext>
              </a:extLst>
            </p:cNvPr>
            <p:cNvSpPr/>
            <p:nvPr userDrawn="1"/>
          </p:nvSpPr>
          <p:spPr>
            <a:xfrm>
              <a:off x="7667530"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Pie 43">
              <a:extLst>
                <a:ext uri="{FF2B5EF4-FFF2-40B4-BE49-F238E27FC236}">
                  <a16:creationId xmlns:a16="http://schemas.microsoft.com/office/drawing/2014/main" id="{4C1B0054-A431-B47D-6D81-398D5F18E504}"/>
                </a:ext>
              </a:extLst>
            </p:cNvPr>
            <p:cNvSpPr/>
            <p:nvPr userDrawn="1"/>
          </p:nvSpPr>
          <p:spPr>
            <a:xfrm>
              <a:off x="7079559" y="2843402"/>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Pie 44">
              <a:extLst>
                <a:ext uri="{FF2B5EF4-FFF2-40B4-BE49-F238E27FC236}">
                  <a16:creationId xmlns:a16="http://schemas.microsoft.com/office/drawing/2014/main" id="{F1001A9E-1285-94E7-BB7A-8284370D4724}"/>
                </a:ext>
              </a:extLst>
            </p:cNvPr>
            <p:cNvSpPr/>
            <p:nvPr userDrawn="1"/>
          </p:nvSpPr>
          <p:spPr>
            <a:xfrm rot="16200000">
              <a:off x="7079559" y="2842106"/>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Pie 45">
              <a:extLst>
                <a:ext uri="{FF2B5EF4-FFF2-40B4-BE49-F238E27FC236}">
                  <a16:creationId xmlns:a16="http://schemas.microsoft.com/office/drawing/2014/main" id="{FB919CC3-9FD2-77F9-497D-F1F5993F8DFE}"/>
                </a:ext>
              </a:extLst>
            </p:cNvPr>
            <p:cNvSpPr/>
            <p:nvPr userDrawn="1"/>
          </p:nvSpPr>
          <p:spPr>
            <a:xfrm rot="16200000">
              <a:off x="5891600" y="2304790"/>
              <a:ext cx="1154287" cy="1154287"/>
            </a:xfrm>
            <a:prstGeom prst="pie">
              <a:avLst>
                <a:gd name="adj1" fmla="val 10799997"/>
                <a:gd name="adj2" fmla="val 162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Oval 46">
              <a:extLst>
                <a:ext uri="{FF2B5EF4-FFF2-40B4-BE49-F238E27FC236}">
                  <a16:creationId xmlns:a16="http://schemas.microsoft.com/office/drawing/2014/main" id="{7B4A41FD-5C8B-2BB1-9430-1946F439018A}"/>
                </a:ext>
              </a:extLst>
            </p:cNvPr>
            <p:cNvSpPr/>
            <p:nvPr userDrawn="1"/>
          </p:nvSpPr>
          <p:spPr>
            <a:xfrm>
              <a:off x="6480202" y="287453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val 48">
              <a:extLst>
                <a:ext uri="{FF2B5EF4-FFF2-40B4-BE49-F238E27FC236}">
                  <a16:creationId xmlns:a16="http://schemas.microsoft.com/office/drawing/2014/main" id="{D781F8FE-5E4F-50F7-ED1F-8EA6AF0FBCA6}"/>
                </a:ext>
              </a:extLst>
            </p:cNvPr>
            <p:cNvSpPr/>
            <p:nvPr userDrawn="1"/>
          </p:nvSpPr>
          <p:spPr>
            <a:xfrm>
              <a:off x="5300674" y="1607375"/>
              <a:ext cx="608912" cy="60891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7433163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tags" Target="../tags/tag13.xml"/><Relationship Id="rId68" Type="http://schemas.openxmlformats.org/officeDocument/2006/relationships/tags" Target="../tags/tag1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3.xml"/><Relationship Id="rId58" Type="http://schemas.openxmlformats.org/officeDocument/2006/relationships/tags" Target="../tags/tag8.xml"/><Relationship Id="rId66" Type="http://schemas.openxmlformats.org/officeDocument/2006/relationships/tags" Target="../tags/tag16.xml"/><Relationship Id="rId74"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tags" Target="../tags/tag1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6.xml"/><Relationship Id="rId64" Type="http://schemas.openxmlformats.org/officeDocument/2006/relationships/tags" Target="../tags/tag14.xml"/><Relationship Id="rId69" Type="http://schemas.openxmlformats.org/officeDocument/2006/relationships/tags" Target="../tags/tag19.xml"/><Relationship Id="rId8" Type="http://schemas.openxmlformats.org/officeDocument/2006/relationships/slideLayout" Target="../slideLayouts/slideLayout8.xml"/><Relationship Id="rId51" Type="http://schemas.openxmlformats.org/officeDocument/2006/relationships/tags" Target="../tags/tag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9.xml"/><Relationship Id="rId67" Type="http://schemas.openxmlformats.org/officeDocument/2006/relationships/tags" Target="../tags/tag1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4.xml"/><Relationship Id="rId62" Type="http://schemas.openxmlformats.org/officeDocument/2006/relationships/tags" Target="../tags/tag12.xml"/><Relationship Id="rId70" Type="http://schemas.openxmlformats.org/officeDocument/2006/relationships/tags" Target="../tags/tag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2.xml"/><Relationship Id="rId60" Type="http://schemas.openxmlformats.org/officeDocument/2006/relationships/tags" Target="../tags/tag10.xml"/><Relationship Id="rId65" Type="http://schemas.openxmlformats.org/officeDocument/2006/relationships/tags" Target="../tags/tag1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theme" Target="../theme/theme1.xml"/><Relationship Id="rId55" Type="http://schemas.openxmlformats.org/officeDocument/2006/relationships/tags" Target="../tags/tag5.xml"/><Relationship Id="rId7" Type="http://schemas.openxmlformats.org/officeDocument/2006/relationships/slideLayout" Target="../slideLayouts/slideLayout7.xml"/><Relationship Id="rId71" Type="http://schemas.openxmlformats.org/officeDocument/2006/relationships/tags" Target="../tags/tag2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tags" Target="../tags/tag211.xml"/><Relationship Id="rId21" Type="http://schemas.openxmlformats.org/officeDocument/2006/relationships/slideLayout" Target="../slideLayouts/slideLayout70.xml"/><Relationship Id="rId34" Type="http://schemas.openxmlformats.org/officeDocument/2006/relationships/theme" Target="../theme/theme2.xml"/><Relationship Id="rId42" Type="http://schemas.openxmlformats.org/officeDocument/2006/relationships/tags" Target="../tags/tag214.xml"/><Relationship Id="rId47" Type="http://schemas.openxmlformats.org/officeDocument/2006/relationships/tags" Target="../tags/tag219.xml"/><Relationship Id="rId50" Type="http://schemas.openxmlformats.org/officeDocument/2006/relationships/tags" Target="../tags/tag222.xml"/><Relationship Id="rId55" Type="http://schemas.openxmlformats.org/officeDocument/2006/relationships/tags" Target="../tags/tag227.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ags" Target="../tags/tag209.xml"/><Relationship Id="rId40" Type="http://schemas.openxmlformats.org/officeDocument/2006/relationships/tags" Target="../tags/tag212.xml"/><Relationship Id="rId45" Type="http://schemas.openxmlformats.org/officeDocument/2006/relationships/tags" Target="../tags/tag217.xml"/><Relationship Id="rId53" Type="http://schemas.openxmlformats.org/officeDocument/2006/relationships/tags" Target="../tags/tag225.xml"/><Relationship Id="rId58" Type="http://schemas.openxmlformats.org/officeDocument/2006/relationships/image" Target="../media/image2.png"/><Relationship Id="rId5" Type="http://schemas.openxmlformats.org/officeDocument/2006/relationships/slideLayout" Target="../slideLayouts/slideLayout54.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ags" Target="../tags/tag207.xml"/><Relationship Id="rId43" Type="http://schemas.openxmlformats.org/officeDocument/2006/relationships/tags" Target="../tags/tag215.xml"/><Relationship Id="rId48" Type="http://schemas.openxmlformats.org/officeDocument/2006/relationships/tags" Target="../tags/tag220.xml"/><Relationship Id="rId56" Type="http://schemas.openxmlformats.org/officeDocument/2006/relationships/oleObject" Target="../embeddings/oleObject1.bin"/><Relationship Id="rId8" Type="http://schemas.openxmlformats.org/officeDocument/2006/relationships/slideLayout" Target="../slideLayouts/slideLayout57.xml"/><Relationship Id="rId51" Type="http://schemas.openxmlformats.org/officeDocument/2006/relationships/tags" Target="../tags/tag223.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tags" Target="../tags/tag210.xml"/><Relationship Id="rId46" Type="http://schemas.openxmlformats.org/officeDocument/2006/relationships/tags" Target="../tags/tag218.xml"/><Relationship Id="rId20" Type="http://schemas.openxmlformats.org/officeDocument/2006/relationships/slideLayout" Target="../slideLayouts/slideLayout69.xml"/><Relationship Id="rId41" Type="http://schemas.openxmlformats.org/officeDocument/2006/relationships/tags" Target="../tags/tag213.xml"/><Relationship Id="rId54" Type="http://schemas.openxmlformats.org/officeDocument/2006/relationships/tags" Target="../tags/tag22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ags" Target="../tags/tag208.xml"/><Relationship Id="rId49" Type="http://schemas.openxmlformats.org/officeDocument/2006/relationships/tags" Target="../tags/tag221.xml"/><Relationship Id="rId57" Type="http://schemas.openxmlformats.org/officeDocument/2006/relationships/image" Target="../media/image1.emf"/><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tags" Target="../tags/tag216.xml"/><Relationship Id="rId52" Type="http://schemas.openxmlformats.org/officeDocument/2006/relationships/tags" Target="../tags/tag22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63" Type="http://schemas.openxmlformats.org/officeDocument/2006/relationships/tags" Target="../tags/tag377.xml"/><Relationship Id="rId68" Type="http://schemas.openxmlformats.org/officeDocument/2006/relationships/tags" Target="../tags/tag382.xml"/><Relationship Id="rId16" Type="http://schemas.openxmlformats.org/officeDocument/2006/relationships/slideLayout" Target="../slideLayouts/slideLayout9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3" Type="http://schemas.openxmlformats.org/officeDocument/2006/relationships/slideLayout" Target="../slideLayouts/slideLayout135.xml"/><Relationship Id="rId58" Type="http://schemas.openxmlformats.org/officeDocument/2006/relationships/tags" Target="../tags/tag372.xml"/><Relationship Id="rId66" Type="http://schemas.openxmlformats.org/officeDocument/2006/relationships/tags" Target="../tags/tag380.xml"/><Relationship Id="rId74" Type="http://schemas.openxmlformats.org/officeDocument/2006/relationships/tags" Target="../tags/tag388.xml"/><Relationship Id="rId5" Type="http://schemas.openxmlformats.org/officeDocument/2006/relationships/slideLayout" Target="../slideLayouts/slideLayout87.xml"/><Relationship Id="rId61" Type="http://schemas.openxmlformats.org/officeDocument/2006/relationships/tags" Target="../tags/tag375.xml"/><Relationship Id="rId19" Type="http://schemas.openxmlformats.org/officeDocument/2006/relationships/slideLayout" Target="../slideLayouts/slideLayout10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56" Type="http://schemas.openxmlformats.org/officeDocument/2006/relationships/tags" Target="../tags/tag370.xml"/><Relationship Id="rId64" Type="http://schemas.openxmlformats.org/officeDocument/2006/relationships/tags" Target="../tags/tag378.xml"/><Relationship Id="rId69" Type="http://schemas.openxmlformats.org/officeDocument/2006/relationships/tags" Target="../tags/tag383.xml"/><Relationship Id="rId77" Type="http://schemas.openxmlformats.org/officeDocument/2006/relationships/image" Target="../media/image2.png"/><Relationship Id="rId8" Type="http://schemas.openxmlformats.org/officeDocument/2006/relationships/slideLayout" Target="../slideLayouts/slideLayout90.xml"/><Relationship Id="rId51" Type="http://schemas.openxmlformats.org/officeDocument/2006/relationships/slideLayout" Target="../slideLayouts/slideLayout133.xml"/><Relationship Id="rId72" Type="http://schemas.openxmlformats.org/officeDocument/2006/relationships/tags" Target="../tags/tag386.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59" Type="http://schemas.openxmlformats.org/officeDocument/2006/relationships/tags" Target="../tags/tag373.xml"/><Relationship Id="rId67" Type="http://schemas.openxmlformats.org/officeDocument/2006/relationships/tags" Target="../tags/tag381.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54" Type="http://schemas.openxmlformats.org/officeDocument/2006/relationships/theme" Target="../theme/theme3.xml"/><Relationship Id="rId62" Type="http://schemas.openxmlformats.org/officeDocument/2006/relationships/tags" Target="../tags/tag376.xml"/><Relationship Id="rId70" Type="http://schemas.openxmlformats.org/officeDocument/2006/relationships/tags" Target="../tags/tag384.xml"/><Relationship Id="rId75" Type="http://schemas.openxmlformats.org/officeDocument/2006/relationships/oleObject" Target="../embeddings/oleObject1.bin"/><Relationship Id="rId1" Type="http://schemas.openxmlformats.org/officeDocument/2006/relationships/slideLayout" Target="../slideLayouts/slideLayout83.xml"/><Relationship Id="rId6" Type="http://schemas.openxmlformats.org/officeDocument/2006/relationships/slideLayout" Target="../slideLayouts/slideLayout88.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57" Type="http://schemas.openxmlformats.org/officeDocument/2006/relationships/tags" Target="../tags/tag371.xml"/><Relationship Id="rId10" Type="http://schemas.openxmlformats.org/officeDocument/2006/relationships/slideLayout" Target="../slideLayouts/slideLayout92.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slideLayout" Target="../slideLayouts/slideLayout134.xml"/><Relationship Id="rId60" Type="http://schemas.openxmlformats.org/officeDocument/2006/relationships/tags" Target="../tags/tag374.xml"/><Relationship Id="rId65" Type="http://schemas.openxmlformats.org/officeDocument/2006/relationships/tags" Target="../tags/tag379.xml"/><Relationship Id="rId73" Type="http://schemas.openxmlformats.org/officeDocument/2006/relationships/tags" Target="../tags/tag387.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9" Type="http://schemas.openxmlformats.org/officeDocument/2006/relationships/slideLayout" Target="../slideLayouts/slideLayout121.xml"/><Relationship Id="rId34" Type="http://schemas.openxmlformats.org/officeDocument/2006/relationships/slideLayout" Target="../slideLayouts/slideLayout116.xml"/><Relationship Id="rId50" Type="http://schemas.openxmlformats.org/officeDocument/2006/relationships/slideLayout" Target="../slideLayouts/slideLayout132.xml"/><Relationship Id="rId55" Type="http://schemas.openxmlformats.org/officeDocument/2006/relationships/tags" Target="../tags/tag369.xml"/><Relationship Id="rId76" Type="http://schemas.openxmlformats.org/officeDocument/2006/relationships/image" Target="../media/image1.emf"/><Relationship Id="rId7" Type="http://schemas.openxmlformats.org/officeDocument/2006/relationships/slideLayout" Target="../slideLayouts/slideLayout89.xml"/><Relationship Id="rId71" Type="http://schemas.openxmlformats.org/officeDocument/2006/relationships/tags" Target="../tags/tag385.xml"/><Relationship Id="rId2" Type="http://schemas.openxmlformats.org/officeDocument/2006/relationships/slideLayout" Target="../slideLayouts/slideLayout84.xml"/><Relationship Id="rId2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51"/>
            </p:custDataLst>
            <p:extLst>
              <p:ext uri="{D42A27DB-BD31-4B8C-83A1-F6EECF244321}">
                <p14:modId xmlns:p14="http://schemas.microsoft.com/office/powerpoint/2010/main" val="1427477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413" imgH="416" progId="TCLayout.ActiveDocument.1">
                  <p:embed/>
                </p:oleObj>
              </mc:Choice>
              <mc:Fallback>
                <p:oleObj name="think-cell Slide" r:id="rId72"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p:custDataLst>
              <p:tags r:id="rId5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p:custDataLst>
              <p:tags r:id="rId53"/>
            </p:custDataLst>
          </p:nvPr>
        </p:nvSpPr>
        <p:spPr>
          <a:xfrm>
            <a:off x="1143795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54"/>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55"/>
            </p:custDataLst>
          </p:nvPr>
        </p:nvSpPr>
        <p:spPr>
          <a:xfrm>
            <a:off x="515408" y="172212"/>
            <a:ext cx="11082528" cy="731520"/>
          </a:xfrm>
          <a:prstGeom prst="rect">
            <a:avLst/>
          </a:prstGeom>
        </p:spPr>
        <p:txBody>
          <a:bodyPr vert="horz" wrap="square" lIns="0" tIns="0" rIns="0" bIns="0" rtlCol="0" anchor="b" anchorCtr="0">
            <a:noAutofit/>
          </a:bodyPr>
          <a:lstStyle/>
          <a:p>
            <a:r>
              <a:rPr lang="en-GB"/>
              <a:t>Click to edit Master title style</a:t>
            </a:r>
            <a:endParaRPr lang="en-US"/>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1399423"/>
            <a:ext cx="11082528" cy="2523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59" name="Grid" hidden="1">
            <a:extLst>
              <a:ext uri="{FF2B5EF4-FFF2-40B4-BE49-F238E27FC236}">
                <a16:creationId xmlns:a16="http://schemas.microsoft.com/office/drawing/2014/main" id="{D35250B8-D61E-4F1A-9ACD-6E1BB958B78E}"/>
              </a:ext>
            </a:extLst>
          </p:cNvPr>
          <p:cNvGrpSpPr/>
          <p:nvPr>
            <p:custDataLst>
              <p:tags r:id="rId56"/>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57"/>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58"/>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6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69"/>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59"/>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6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0"/>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5"/>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1"/>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3"/>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pic>
        <p:nvPicPr>
          <p:cNvPr id="173" name="Image 6">
            <a:extLst>
              <a:ext uri="{FF2B5EF4-FFF2-40B4-BE49-F238E27FC236}">
                <a16:creationId xmlns:a16="http://schemas.microsoft.com/office/drawing/2014/main" id="{D95E0572-49AE-511C-1685-7873F7808486}"/>
              </a:ext>
            </a:extLst>
          </p:cNvPr>
          <p:cNvPicPr>
            <a:picLocks noChangeAspect="1"/>
          </p:cNvPicPr>
          <p:nvPr userDrawn="1"/>
        </p:nvPicPr>
        <p:blipFill>
          <a:blip r:embed="rId74"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Tree>
    <p:extLst>
      <p:ext uri="{BB962C8B-B14F-4D97-AF65-F5344CB8AC3E}">
        <p14:creationId xmlns:p14="http://schemas.microsoft.com/office/powerpoint/2010/main" val="9153879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1" r:id="rId43"/>
    <p:sldLayoutId id="2147483748" r:id="rId44"/>
    <p:sldLayoutId id="2147483750" r:id="rId45"/>
    <p:sldLayoutId id="2147483751" r:id="rId46"/>
    <p:sldLayoutId id="2147483752" r:id="rId47"/>
    <p:sldLayoutId id="2147483753" r:id="rId48"/>
    <p:sldLayoutId id="2147483755" r:id="rId49"/>
  </p:sldLayoutIdLst>
  <p:txStyles>
    <p:title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35"/>
            </p:custDataLst>
            <p:extLst>
              <p:ext uri="{D42A27DB-BD31-4B8C-83A1-F6EECF244321}">
                <p14:modId xmlns:p14="http://schemas.microsoft.com/office/powerpoint/2010/main" val="1427477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13" imgH="416" progId="TCLayout.ActiveDocument.1">
                  <p:embed/>
                </p:oleObj>
              </mc:Choice>
              <mc:Fallback>
                <p:oleObj name="think-cell Slide" r:id="rId56"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p:custDataLst>
              <p:tags r:id="rId36"/>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p:custDataLst>
              <p:tags r:id="rId37"/>
            </p:custDataLst>
          </p:nvPr>
        </p:nvSpPr>
        <p:spPr>
          <a:xfrm>
            <a:off x="11437953" y="6499381"/>
            <a:ext cx="26930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err="1">
                <a:solidFill>
                  <a:schemeClr val="tx1"/>
                </a:solidFill>
                <a:latin typeface="+mn-lt"/>
                <a:ea typeface="+mn-ea"/>
                <a:cs typeface="Arial" panose="020B0604020202020204" pitchFamily="34" charset="0"/>
              </a:rPr>
              <a:t>Aneo</a:t>
            </a:r>
            <a:endParaRPr lang="en-US" sz="900" kern="1200">
              <a:solidFill>
                <a:schemeClr val="tx1"/>
              </a:solidFill>
              <a:latin typeface="+mn-lt"/>
              <a:ea typeface="+mn-ea"/>
              <a:cs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38"/>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9"/>
            </p:custDataLst>
          </p:nvPr>
        </p:nvSpPr>
        <p:spPr>
          <a:xfrm>
            <a:off x="515408" y="172212"/>
            <a:ext cx="11082528" cy="731520"/>
          </a:xfrm>
          <a:prstGeom prst="rect">
            <a:avLst/>
          </a:prstGeom>
        </p:spPr>
        <p:txBody>
          <a:bodyPr vert="horz" wrap="square" lIns="0" tIns="0" rIns="0" bIns="0" rtlCol="0" anchor="b" anchorCtr="0">
            <a:noAutofit/>
          </a:bodyPr>
          <a:lstStyle/>
          <a:p>
            <a:r>
              <a:rPr lang="en-GB"/>
              <a:t>Click to edit Master title style</a:t>
            </a:r>
            <a:endParaRPr lang="en-US"/>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1399423"/>
            <a:ext cx="11082528" cy="2523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59" name="Grid" hidden="1">
            <a:extLst>
              <a:ext uri="{FF2B5EF4-FFF2-40B4-BE49-F238E27FC236}">
                <a16:creationId xmlns:a16="http://schemas.microsoft.com/office/drawing/2014/main" id="{D35250B8-D61E-4F1A-9ACD-6E1BB958B78E}"/>
              </a:ext>
            </a:extLst>
          </p:cNvPr>
          <p:cNvGrpSpPr/>
          <p:nvPr>
            <p:custDataLst>
              <p:tags r:id="rId40"/>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41"/>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5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5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42"/>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5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53"/>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43"/>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5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5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44"/>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4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49"/>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45"/>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4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47"/>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pic>
        <p:nvPicPr>
          <p:cNvPr id="173" name="Image 6">
            <a:extLst>
              <a:ext uri="{FF2B5EF4-FFF2-40B4-BE49-F238E27FC236}">
                <a16:creationId xmlns:a16="http://schemas.microsoft.com/office/drawing/2014/main" id="{D95E0572-49AE-511C-1685-7873F7808486}"/>
              </a:ext>
            </a:extLst>
          </p:cNvPr>
          <p:cNvPicPr>
            <a:picLocks noChangeAspect="1"/>
          </p:cNvPicPr>
          <p:nvPr userDrawn="1"/>
        </p:nvPicPr>
        <p:blipFill>
          <a:blip r:embed="rId58"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Tree>
    <p:extLst>
      <p:ext uri="{BB962C8B-B14F-4D97-AF65-F5344CB8AC3E}">
        <p14:creationId xmlns:p14="http://schemas.microsoft.com/office/powerpoint/2010/main" val="287829587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Lst>
  <p:txStyles>
    <p:title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55"/>
            </p:custDataLst>
            <p:extLst>
              <p:ext uri="{D42A27DB-BD31-4B8C-83A1-F6EECF244321}">
                <p14:modId xmlns:p14="http://schemas.microsoft.com/office/powerpoint/2010/main" val="1427477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5" imgW="413" imgH="416" progId="TCLayout.ActiveDocument.1">
                  <p:embed/>
                </p:oleObj>
              </mc:Choice>
              <mc:Fallback>
                <p:oleObj name="think-cell Slide" r:id="rId75"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7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p:custDataLst>
              <p:tags r:id="rId56"/>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err="1">
              <a:solidFill>
                <a:schemeClr val="bg1"/>
              </a:solidFill>
              <a:latin typeface="Georgia" panose="02040502050405020303" pitchFamily="18" charset="0"/>
              <a:ea typeface="+mj-ea"/>
              <a:cs typeface="+mj-cs"/>
              <a:sym typeface="Georgia" panose="02040502050405020303" pitchFamily="18"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5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58"/>
            </p:custDataLst>
          </p:nvPr>
        </p:nvSpPr>
        <p:spPr>
          <a:xfrm>
            <a:off x="515408" y="172212"/>
            <a:ext cx="11082528" cy="731520"/>
          </a:xfrm>
          <a:prstGeom prst="rect">
            <a:avLst/>
          </a:prstGeom>
        </p:spPr>
        <p:txBody>
          <a:bodyPr vert="horz" wrap="square" lIns="0" tIns="0" rIns="0" bIns="0" rtlCol="0" anchor="b" anchorCtr="0">
            <a:noAutofit/>
          </a:bodyPr>
          <a:lstStyle/>
          <a:p>
            <a:r>
              <a:rPr lang="en-GB"/>
              <a:t>Click to edit Master title style</a:t>
            </a:r>
            <a:endParaRPr lang="en-US"/>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1399423"/>
            <a:ext cx="11082528" cy="2523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59" name="Grid" hidden="1">
            <a:extLst>
              <a:ext uri="{FF2B5EF4-FFF2-40B4-BE49-F238E27FC236}">
                <a16:creationId xmlns:a16="http://schemas.microsoft.com/office/drawing/2014/main" id="{D35250B8-D61E-4F1A-9ACD-6E1BB958B78E}"/>
              </a:ext>
            </a:extLst>
          </p:cNvPr>
          <p:cNvGrpSpPr/>
          <p:nvPr>
            <p:custDataLst>
              <p:tags r:id="rId59"/>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60"/>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61"/>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7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2"/>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2"/>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7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3"/>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8"/>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4"/>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6"/>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pic>
        <p:nvPicPr>
          <p:cNvPr id="173" name="Image 6">
            <a:extLst>
              <a:ext uri="{FF2B5EF4-FFF2-40B4-BE49-F238E27FC236}">
                <a16:creationId xmlns:a16="http://schemas.microsoft.com/office/drawing/2014/main" id="{D95E0572-49AE-511C-1685-7873F7808486}"/>
              </a:ext>
            </a:extLst>
          </p:cNvPr>
          <p:cNvPicPr>
            <a:picLocks noChangeAspect="1"/>
          </p:cNvPicPr>
          <p:nvPr userDrawn="1"/>
        </p:nvPicPr>
        <p:blipFill>
          <a:blip r:embed="rId77" cstate="screen">
            <a:extLst>
              <a:ext uri="{28A0092B-C50C-407E-A947-70E740481C1C}">
                <a14:useLocalDpi xmlns:a14="http://schemas.microsoft.com/office/drawing/2010/main" val="0"/>
              </a:ext>
            </a:extLst>
          </a:blip>
          <a:srcRect/>
          <a:stretch/>
        </p:blipFill>
        <p:spPr>
          <a:xfrm>
            <a:off x="11661734" y="53044"/>
            <a:ext cx="412290" cy="360000"/>
          </a:xfrm>
          <a:prstGeom prst="rect">
            <a:avLst/>
          </a:prstGeom>
        </p:spPr>
      </p:pic>
    </p:spTree>
    <p:extLst>
      <p:ext uri="{BB962C8B-B14F-4D97-AF65-F5344CB8AC3E}">
        <p14:creationId xmlns:p14="http://schemas.microsoft.com/office/powerpoint/2010/main" val="2652187362"/>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 id="2147483810" r:id="rId51"/>
    <p:sldLayoutId id="2147483811" r:id="rId52"/>
    <p:sldLayoutId id="2147483812" r:id="rId53"/>
  </p:sldLayoutIdLst>
  <p:txStyles>
    <p:title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400" b="0" i="0" kern="1200">
          <a:solidFill>
            <a:schemeClr val="tx1"/>
          </a:solidFill>
          <a:latin typeface="+mj-lt"/>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400" b="0" i="0" kern="1200">
          <a:solidFill>
            <a:schemeClr val="tx1"/>
          </a:solidFill>
          <a:latin typeface="+mn-lt"/>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mn-lt"/>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mn-lt"/>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mn-lt"/>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58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589.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590.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59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59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sv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0.png"/><Relationship Id="rId1" Type="http://schemas.openxmlformats.org/officeDocument/2006/relationships/slideLayout" Target="../slideLayouts/slideLayout45.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58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sv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video" Target="https://www.youtube.com/embed/0uNHcbQKT2M?feature=oembed" TargetMode="Externa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image" Target="../media/image63.jpg"/><Relationship Id="rId5" Type="http://schemas.openxmlformats.org/officeDocument/2006/relationships/slideLayout" Target="../slideLayouts/slideLayout13.xml"/><Relationship Id="rId4" Type="http://schemas.openxmlformats.org/officeDocument/2006/relationships/tags" Target="../tags/tag596.xml"/></Relationships>
</file>

<file path=ppt/slides/_rels/slide53.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5" Type="http://schemas.openxmlformats.org/officeDocument/2006/relationships/image" Target="../media/image64.jpg"/><Relationship Id="rId4"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tags" Target="../tags/tag602.xml"/><Relationship Id="rId7" Type="http://schemas.openxmlformats.org/officeDocument/2006/relationships/image" Target="../media/image65.jp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slideLayout" Target="../slideLayouts/slideLayout13.xml"/><Relationship Id="rId5" Type="http://schemas.openxmlformats.org/officeDocument/2006/relationships/tags" Target="../tags/tag604.xml"/><Relationship Id="rId4" Type="http://schemas.openxmlformats.org/officeDocument/2006/relationships/tags" Target="../tags/tag603.xml"/></Relationships>
</file>

<file path=ppt/slides/_rels/slide55.xml.rels><?xml version="1.0" encoding="UTF-8" standalone="yes"?>
<Relationships xmlns="http://schemas.openxmlformats.org/package/2006/relationships"><Relationship Id="rId3" Type="http://schemas.openxmlformats.org/officeDocument/2006/relationships/tags" Target="../tags/tag607.xml"/><Relationship Id="rId2" Type="http://schemas.openxmlformats.org/officeDocument/2006/relationships/tags" Target="../tags/tag606.xml"/><Relationship Id="rId1" Type="http://schemas.openxmlformats.org/officeDocument/2006/relationships/tags" Target="../tags/tag605.xml"/><Relationship Id="rId5" Type="http://schemas.openxmlformats.org/officeDocument/2006/relationships/image" Target="../media/image66.jpg"/><Relationship Id="rId4"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image" Target="../media/image82.jpeg"/><Relationship Id="rId5" Type="http://schemas.openxmlformats.org/officeDocument/2006/relationships/slideLayout" Target="../slideLayouts/slideLayout48.xml"/><Relationship Id="rId4" Type="http://schemas.openxmlformats.org/officeDocument/2006/relationships/tags" Target="../tags/tag611.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5.xml"/><Relationship Id="rId1" Type="http://schemas.openxmlformats.org/officeDocument/2006/relationships/slideLayout" Target="../slideLayouts/slideLayout46.xml"/><Relationship Id="rId4" Type="http://schemas.openxmlformats.org/officeDocument/2006/relationships/hyperlink" Target="https://youtu.be/xm4NA13m-nk?si=XdvzyVYm_71zbO1V&amp;t=113"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587.xml"/><Relationship Id="rId4" Type="http://schemas.openxmlformats.org/officeDocument/2006/relationships/image" Target="../media/image21.jfif"/></Relationships>
</file>

<file path=ppt/slides/_rels/slide7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image" Target="../media/image90.png"/></Relationships>
</file>

<file path=ppt/slides/_rels/slide7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90.png"/></Relationships>
</file>

<file path=ppt/slides/_rels/slide7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11" Type="http://schemas.openxmlformats.org/officeDocument/2006/relationships/image" Target="../media/image92.png"/><Relationship Id="rId5" Type="http://schemas.openxmlformats.org/officeDocument/2006/relationships/image" Target="../media/image98.sv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90.png"/></Relationships>
</file>

<file path=ppt/slides/_rels/slide7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67.png"/><Relationship Id="rId7" Type="http://schemas.openxmlformats.org/officeDocument/2006/relationships/image" Target="../media/image104.svg"/><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 Id="rId9" Type="http://schemas.openxmlformats.org/officeDocument/2006/relationships/image" Target="../media/image106.sv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135.xml"/><Relationship Id="rId6" Type="http://schemas.openxmlformats.org/officeDocument/2006/relationships/image" Target="../media/image111.png"/><Relationship Id="rId5" Type="http://schemas.openxmlformats.org/officeDocument/2006/relationships/image" Target="../media/image11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descr="Personnes participant à une réunion">
            <a:extLst>
              <a:ext uri="{FF2B5EF4-FFF2-40B4-BE49-F238E27FC236}">
                <a16:creationId xmlns:a16="http://schemas.microsoft.com/office/drawing/2014/main" id="{8ED8334A-F1FA-8886-D4D7-30DA0589ABF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70" r="20370"/>
          <a:stretch>
            <a:fillRect/>
          </a:stretch>
        </p:blipFill>
        <p:spPr/>
      </p:pic>
      <p:sp>
        <p:nvSpPr>
          <p:cNvPr id="3" name="Text Placeholder 2">
            <a:extLst>
              <a:ext uri="{FF2B5EF4-FFF2-40B4-BE49-F238E27FC236}">
                <a16:creationId xmlns:a16="http://schemas.microsoft.com/office/drawing/2014/main" id="{25A8D1D6-802D-FD25-A9EB-4D98A8A8EC24}"/>
              </a:ext>
            </a:extLst>
          </p:cNvPr>
          <p:cNvSpPr>
            <a:spLocks noGrp="1"/>
          </p:cNvSpPr>
          <p:nvPr>
            <p:ph type="body" sz="quarter" idx="13"/>
          </p:nvPr>
        </p:nvSpPr>
        <p:spPr>
          <a:xfrm rot="5400000">
            <a:off x="9541427" y="2468607"/>
            <a:ext cx="4715585" cy="215444"/>
          </a:xfrm>
        </p:spPr>
        <p:txBody>
          <a:bodyPr/>
          <a:lstStyle/>
          <a:p>
            <a:r>
              <a:rPr lang="fr-FR" sz="1100" dirty="0"/>
              <a:t>2025</a:t>
            </a:r>
          </a:p>
        </p:txBody>
      </p:sp>
      <p:sp>
        <p:nvSpPr>
          <p:cNvPr id="4" name="Subtitle 3">
            <a:extLst>
              <a:ext uri="{FF2B5EF4-FFF2-40B4-BE49-F238E27FC236}">
                <a16:creationId xmlns:a16="http://schemas.microsoft.com/office/drawing/2014/main" id="{25CEBC96-568B-C71C-FF48-AC64233CAC31}"/>
              </a:ext>
            </a:extLst>
          </p:cNvPr>
          <p:cNvSpPr>
            <a:spLocks noGrp="1"/>
          </p:cNvSpPr>
          <p:nvPr>
            <p:ph type="subTitle" idx="1"/>
          </p:nvPr>
        </p:nvSpPr>
        <p:spPr>
          <a:xfrm>
            <a:off x="6893274" y="4976163"/>
            <a:ext cx="4715585" cy="307777"/>
          </a:xfrm>
        </p:spPr>
        <p:txBody>
          <a:bodyPr/>
          <a:lstStyle/>
          <a:p>
            <a:r>
              <a:rPr lang="fr-FR" sz="1400" dirty="0"/>
              <a:t>Formation </a:t>
            </a:r>
          </a:p>
        </p:txBody>
      </p:sp>
      <p:sp>
        <p:nvSpPr>
          <p:cNvPr id="5" name="Title 4">
            <a:extLst>
              <a:ext uri="{FF2B5EF4-FFF2-40B4-BE49-F238E27FC236}">
                <a16:creationId xmlns:a16="http://schemas.microsoft.com/office/drawing/2014/main" id="{344F88EA-BBD8-072F-7383-043F935B7D5F}"/>
              </a:ext>
            </a:extLst>
          </p:cNvPr>
          <p:cNvSpPr>
            <a:spLocks noGrp="1"/>
          </p:cNvSpPr>
          <p:nvPr>
            <p:ph type="title"/>
          </p:nvPr>
        </p:nvSpPr>
        <p:spPr>
          <a:xfrm>
            <a:off x="6893274" y="2821869"/>
            <a:ext cx="5113668" cy="1921708"/>
          </a:xfrm>
        </p:spPr>
        <p:txBody>
          <a:bodyPr>
            <a:normAutofit/>
          </a:bodyPr>
          <a:lstStyle/>
          <a:p>
            <a:r>
              <a:rPr lang="fr-FR" b="0" dirty="0"/>
              <a:t>Pratiques fondamentales du management</a:t>
            </a:r>
            <a:endParaRPr lang="fr-FR" dirty="0"/>
          </a:p>
        </p:txBody>
      </p:sp>
      <p:grpSp>
        <p:nvGrpSpPr>
          <p:cNvPr id="23" name="Group 22">
            <a:extLst>
              <a:ext uri="{FF2B5EF4-FFF2-40B4-BE49-F238E27FC236}">
                <a16:creationId xmlns:a16="http://schemas.microsoft.com/office/drawing/2014/main" id="{C9EA3E19-1451-412F-60F3-C537D43D0EF1}"/>
              </a:ext>
            </a:extLst>
          </p:cNvPr>
          <p:cNvGrpSpPr/>
          <p:nvPr/>
        </p:nvGrpSpPr>
        <p:grpSpPr>
          <a:xfrm>
            <a:off x="4903380" y="353847"/>
            <a:ext cx="2222482" cy="2222482"/>
            <a:chOff x="4903380" y="353847"/>
            <a:chExt cx="2222482" cy="2222482"/>
          </a:xfrm>
        </p:grpSpPr>
        <p:grpSp>
          <p:nvGrpSpPr>
            <p:cNvPr id="15" name="Groupe 8">
              <a:extLst>
                <a:ext uri="{FF2B5EF4-FFF2-40B4-BE49-F238E27FC236}">
                  <a16:creationId xmlns:a16="http://schemas.microsoft.com/office/drawing/2014/main" id="{5EFCE746-B73B-1399-4FFA-713C96705057}"/>
                </a:ext>
              </a:extLst>
            </p:cNvPr>
            <p:cNvGrpSpPr/>
            <p:nvPr/>
          </p:nvGrpSpPr>
          <p:grpSpPr>
            <a:xfrm>
              <a:off x="4903380" y="353847"/>
              <a:ext cx="2222482" cy="2222482"/>
              <a:chOff x="5556268" y="385597"/>
              <a:chExt cx="1548000" cy="1548000"/>
            </a:xfrm>
          </p:grpSpPr>
          <p:sp>
            <p:nvSpPr>
              <p:cNvPr id="16" name="Ellipse 11">
                <a:extLst>
                  <a:ext uri="{FF2B5EF4-FFF2-40B4-BE49-F238E27FC236}">
                    <a16:creationId xmlns:a16="http://schemas.microsoft.com/office/drawing/2014/main" id="{7C6FD3FB-CD7D-3041-2B64-92E8DBC8FC48}"/>
                  </a:ext>
                </a:extLst>
              </p:cNvPr>
              <p:cNvSpPr/>
              <p:nvPr/>
            </p:nvSpPr>
            <p:spPr>
              <a:xfrm>
                <a:off x="5556268" y="385597"/>
                <a:ext cx="1548000" cy="1548000"/>
              </a:xfrm>
              <a:prstGeom prst="ellipse">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lipse 10">
                <a:extLst>
                  <a:ext uri="{FF2B5EF4-FFF2-40B4-BE49-F238E27FC236}">
                    <a16:creationId xmlns:a16="http://schemas.microsoft.com/office/drawing/2014/main" id="{285E01F7-7FE7-0C0E-7EB8-E08C8F553DDE}"/>
                  </a:ext>
                </a:extLst>
              </p:cNvPr>
              <p:cNvSpPr/>
              <p:nvPr/>
            </p:nvSpPr>
            <p:spPr>
              <a:xfrm>
                <a:off x="5718268" y="547597"/>
                <a:ext cx="1224000" cy="12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8" name="Image 7" descr="Une image contenant Caractère coloré, cercle, Graphique, graphisme&#10;&#10;Description générée automatiquement">
              <a:extLst>
                <a:ext uri="{FF2B5EF4-FFF2-40B4-BE49-F238E27FC236}">
                  <a16:creationId xmlns:a16="http://schemas.microsoft.com/office/drawing/2014/main" id="{CF15EE69-40A1-7BE3-9FBF-341918D3A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710" y="1046044"/>
              <a:ext cx="959819" cy="838086"/>
            </a:xfrm>
            <a:prstGeom prst="rect">
              <a:avLst/>
            </a:prstGeom>
          </p:spPr>
        </p:pic>
      </p:grpSp>
      <p:grpSp>
        <p:nvGrpSpPr>
          <p:cNvPr id="9" name="Group 8">
            <a:extLst>
              <a:ext uri="{FF2B5EF4-FFF2-40B4-BE49-F238E27FC236}">
                <a16:creationId xmlns:a16="http://schemas.microsoft.com/office/drawing/2014/main" id="{7F6E192E-74AA-2730-991C-21A49CC6AB57}"/>
              </a:ext>
            </a:extLst>
          </p:cNvPr>
          <p:cNvGrpSpPr/>
          <p:nvPr/>
        </p:nvGrpSpPr>
        <p:grpSpPr>
          <a:xfrm>
            <a:off x="-469353" y="3215982"/>
            <a:ext cx="5330320" cy="4119604"/>
            <a:chOff x="4620992" y="3296213"/>
            <a:chExt cx="5330320" cy="4119604"/>
          </a:xfrm>
          <a:solidFill>
            <a:schemeClr val="bg1">
              <a:alpha val="39885"/>
            </a:schemeClr>
          </a:solidFill>
        </p:grpSpPr>
        <p:sp>
          <p:nvSpPr>
            <p:cNvPr id="10" name="Pie 9">
              <a:extLst>
                <a:ext uri="{FF2B5EF4-FFF2-40B4-BE49-F238E27FC236}">
                  <a16:creationId xmlns:a16="http://schemas.microsoft.com/office/drawing/2014/main" id="{1196B753-5C77-7D6F-775F-66A16231E0CA}"/>
                </a:ext>
              </a:extLst>
            </p:cNvPr>
            <p:cNvSpPr/>
            <p:nvPr/>
          </p:nvSpPr>
          <p:spPr>
            <a:xfrm rot="16200000">
              <a:off x="521868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12" name="Pie 10">
              <a:extLst>
                <a:ext uri="{FF2B5EF4-FFF2-40B4-BE49-F238E27FC236}">
                  <a16:creationId xmlns:a16="http://schemas.microsoft.com/office/drawing/2014/main" id="{58F3E978-6249-90EF-D698-6BFABC1A0D0A}"/>
                </a:ext>
              </a:extLst>
            </p:cNvPr>
            <p:cNvSpPr/>
            <p:nvPr/>
          </p:nvSpPr>
          <p:spPr>
            <a:xfrm>
              <a:off x="5799915"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13" name="Oval 11">
              <a:extLst>
                <a:ext uri="{FF2B5EF4-FFF2-40B4-BE49-F238E27FC236}">
                  <a16:creationId xmlns:a16="http://schemas.microsoft.com/office/drawing/2014/main" id="{914E992F-7427-0242-6480-314F4798B4A0}"/>
                </a:ext>
              </a:extLst>
            </p:cNvPr>
            <p:cNvSpPr/>
            <p:nvPr/>
          </p:nvSpPr>
          <p:spPr>
            <a:xfrm>
              <a:off x="5217377" y="5648298"/>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4" name="Pie 12">
              <a:extLst>
                <a:ext uri="{FF2B5EF4-FFF2-40B4-BE49-F238E27FC236}">
                  <a16:creationId xmlns:a16="http://schemas.microsoft.com/office/drawing/2014/main" id="{8AB4DBD2-806F-9117-4C8D-E703424132E1}"/>
                </a:ext>
              </a:extLst>
            </p:cNvPr>
            <p:cNvSpPr/>
            <p:nvPr/>
          </p:nvSpPr>
          <p:spPr>
            <a:xfrm>
              <a:off x="5205035" y="448250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19" name="Pie 13">
              <a:extLst>
                <a:ext uri="{FF2B5EF4-FFF2-40B4-BE49-F238E27FC236}">
                  <a16:creationId xmlns:a16="http://schemas.microsoft.com/office/drawing/2014/main" id="{660649A4-739C-8729-B557-71E9C5F7B02E}"/>
                </a:ext>
              </a:extLst>
            </p:cNvPr>
            <p:cNvSpPr/>
            <p:nvPr/>
          </p:nvSpPr>
          <p:spPr>
            <a:xfrm rot="5400000">
              <a:off x="5205035" y="3892564"/>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20" name="Oval 18">
              <a:extLst>
                <a:ext uri="{FF2B5EF4-FFF2-40B4-BE49-F238E27FC236}">
                  <a16:creationId xmlns:a16="http://schemas.microsoft.com/office/drawing/2014/main" id="{3BDD5784-A091-4AB4-A3A3-5050501117AE}"/>
                </a:ext>
              </a:extLst>
            </p:cNvPr>
            <p:cNvSpPr/>
            <p:nvPr/>
          </p:nvSpPr>
          <p:spPr>
            <a:xfrm>
              <a:off x="5807986"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1" name="Pie 19">
              <a:extLst>
                <a:ext uri="{FF2B5EF4-FFF2-40B4-BE49-F238E27FC236}">
                  <a16:creationId xmlns:a16="http://schemas.microsoft.com/office/drawing/2014/main" id="{A9CA0C8E-960D-76FB-E42C-7AE5D06B100D}"/>
                </a:ext>
              </a:extLst>
            </p:cNvPr>
            <p:cNvSpPr/>
            <p:nvPr/>
          </p:nvSpPr>
          <p:spPr>
            <a:xfrm>
              <a:off x="6396264" y="5677119"/>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22" name="Oval 20">
              <a:extLst>
                <a:ext uri="{FF2B5EF4-FFF2-40B4-BE49-F238E27FC236}">
                  <a16:creationId xmlns:a16="http://schemas.microsoft.com/office/drawing/2014/main" id="{A2C4F252-C7E6-BED2-43A7-25A9D3083C80}"/>
                </a:ext>
              </a:extLst>
            </p:cNvPr>
            <p:cNvSpPr/>
            <p:nvPr/>
          </p:nvSpPr>
          <p:spPr>
            <a:xfrm>
              <a:off x="6421022" y="6258632"/>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4" name="Pie 21">
              <a:extLst>
                <a:ext uri="{FF2B5EF4-FFF2-40B4-BE49-F238E27FC236}">
                  <a16:creationId xmlns:a16="http://schemas.microsoft.com/office/drawing/2014/main" id="{1D80490B-27C5-A7F4-4899-B52141A225E6}"/>
                </a:ext>
              </a:extLst>
            </p:cNvPr>
            <p:cNvSpPr/>
            <p:nvPr/>
          </p:nvSpPr>
          <p:spPr>
            <a:xfrm rot="10800000">
              <a:off x="7050440" y="510724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25" name="Pie 23">
              <a:extLst>
                <a:ext uri="{FF2B5EF4-FFF2-40B4-BE49-F238E27FC236}">
                  <a16:creationId xmlns:a16="http://schemas.microsoft.com/office/drawing/2014/main" id="{FECF5E10-FF62-BBCC-057C-8519E4302814}"/>
                </a:ext>
              </a:extLst>
            </p:cNvPr>
            <p:cNvSpPr/>
            <p:nvPr/>
          </p:nvSpPr>
          <p:spPr>
            <a:xfrm rot="10800000">
              <a:off x="6451218" y="4510895"/>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26" name="Pie 24">
              <a:extLst>
                <a:ext uri="{FF2B5EF4-FFF2-40B4-BE49-F238E27FC236}">
                  <a16:creationId xmlns:a16="http://schemas.microsoft.com/office/drawing/2014/main" id="{369DB11F-4A10-8D4F-942D-5014285BD44D}"/>
                </a:ext>
              </a:extLst>
            </p:cNvPr>
            <p:cNvSpPr/>
            <p:nvPr/>
          </p:nvSpPr>
          <p:spPr>
            <a:xfrm rot="5400000">
              <a:off x="4620992" y="3296213"/>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27" name="Oval 25">
              <a:extLst>
                <a:ext uri="{FF2B5EF4-FFF2-40B4-BE49-F238E27FC236}">
                  <a16:creationId xmlns:a16="http://schemas.microsoft.com/office/drawing/2014/main" id="{0928B8D3-1ABD-BF68-1E24-125E56C90EE8}"/>
                </a:ext>
              </a:extLst>
            </p:cNvPr>
            <p:cNvSpPr/>
            <p:nvPr/>
          </p:nvSpPr>
          <p:spPr>
            <a:xfrm>
              <a:off x="6412286" y="5056394"/>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8" name="Pie 26">
              <a:extLst>
                <a:ext uri="{FF2B5EF4-FFF2-40B4-BE49-F238E27FC236}">
                  <a16:creationId xmlns:a16="http://schemas.microsoft.com/office/drawing/2014/main" id="{E4A99F07-599C-18C3-7E1A-221C99D44825}"/>
                </a:ext>
              </a:extLst>
            </p:cNvPr>
            <p:cNvSpPr/>
            <p:nvPr/>
          </p:nvSpPr>
          <p:spPr>
            <a:xfrm>
              <a:off x="8797025" y="6261530"/>
              <a:ext cx="1154287" cy="1154287"/>
            </a:xfrm>
            <a:prstGeom prst="pie">
              <a:avLst>
                <a:gd name="adj1" fmla="val 10799997"/>
                <a:gd name="adj2" fmla="val 1620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sp>
          <p:nvSpPr>
            <p:cNvPr id="29" name="Oval 27">
              <a:extLst>
                <a:ext uri="{FF2B5EF4-FFF2-40B4-BE49-F238E27FC236}">
                  <a16:creationId xmlns:a16="http://schemas.microsoft.com/office/drawing/2014/main" id="{82F2511D-FB84-F250-80C3-A379B7454C82}"/>
                </a:ext>
              </a:extLst>
            </p:cNvPr>
            <p:cNvSpPr/>
            <p:nvPr/>
          </p:nvSpPr>
          <p:spPr>
            <a:xfrm>
              <a:off x="8186167" y="6226537"/>
              <a:ext cx="608911" cy="6089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2" name="Subtitle 3">
            <a:extLst>
              <a:ext uri="{FF2B5EF4-FFF2-40B4-BE49-F238E27FC236}">
                <a16:creationId xmlns:a16="http://schemas.microsoft.com/office/drawing/2014/main" id="{233C793E-A186-B6BC-D22B-3D3FA7F41B64}"/>
              </a:ext>
            </a:extLst>
          </p:cNvPr>
          <p:cNvSpPr txBox="1">
            <a:spLocks/>
          </p:cNvSpPr>
          <p:nvPr/>
        </p:nvSpPr>
        <p:spPr>
          <a:xfrm>
            <a:off x="6893274" y="5296378"/>
            <a:ext cx="4715585" cy="307777"/>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00" b="0" i="0" kern="1200">
                <a:solidFill>
                  <a:schemeClr val="tx1"/>
                </a:solidFill>
                <a:latin typeface="Poppins" pitchFamily="2" charset="77"/>
                <a:ea typeface="+mn-ea"/>
                <a:cs typeface="Poppins" pitchFamily="2" charset="77"/>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sz="1400" dirty="0"/>
              <a:t>Jour 2</a:t>
            </a:r>
          </a:p>
        </p:txBody>
      </p:sp>
    </p:spTree>
    <p:extLst>
      <p:ext uri="{BB962C8B-B14F-4D97-AF65-F5344CB8AC3E}">
        <p14:creationId xmlns:p14="http://schemas.microsoft.com/office/powerpoint/2010/main" val="1308477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52214-A780-72E3-65F7-A9DF6E2A871A}"/>
              </a:ext>
            </a:extLst>
          </p:cNvPr>
          <p:cNvSpPr>
            <a:spLocks noGrp="1"/>
          </p:cNvSpPr>
          <p:nvPr>
            <p:ph type="title"/>
          </p:nvPr>
        </p:nvSpPr>
        <p:spPr>
          <a:xfrm>
            <a:off x="554736" y="-243929"/>
            <a:ext cx="11082528" cy="989512"/>
          </a:xfrm>
        </p:spPr>
        <p:txBody>
          <a:bodyPr/>
          <a:lstStyle/>
          <a:p>
            <a:r>
              <a:rPr lang="fr-FR" dirty="0"/>
              <a:t>Déterminer le niveau d’autonomie </a:t>
            </a:r>
          </a:p>
        </p:txBody>
      </p:sp>
      <p:sp>
        <p:nvSpPr>
          <p:cNvPr id="3" name="ZoneTexte 2">
            <a:extLst>
              <a:ext uri="{FF2B5EF4-FFF2-40B4-BE49-F238E27FC236}">
                <a16:creationId xmlns:a16="http://schemas.microsoft.com/office/drawing/2014/main" id="{7EF62D85-45C1-2DA2-209C-9F7CB8CBAE9E}"/>
              </a:ext>
            </a:extLst>
          </p:cNvPr>
          <p:cNvSpPr txBox="1"/>
          <p:nvPr/>
        </p:nvSpPr>
        <p:spPr>
          <a:xfrm>
            <a:off x="8727361" y="997999"/>
            <a:ext cx="2623155" cy="611951"/>
          </a:xfrm>
          <a:prstGeom prst="roundRect">
            <a:avLst>
              <a:gd name="adj" fmla="val 50000"/>
            </a:avLst>
          </a:prstGeom>
          <a:solidFill>
            <a:srgbClr val="92D050"/>
          </a:solidFill>
          <a:ln>
            <a:solidFill>
              <a:srgbClr val="92D050"/>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2200" dirty="0">
                <a:latin typeface="Poppins SemiBold"/>
                <a:cs typeface="Poppins SemiBold"/>
              </a:rPr>
              <a:t>AUTONOMIE</a:t>
            </a:r>
            <a:endParaRPr lang="fr-FR" sz="2228" dirty="0"/>
          </a:p>
        </p:txBody>
      </p:sp>
      <p:sp>
        <p:nvSpPr>
          <p:cNvPr id="4" name="ZoneTexte 3">
            <a:extLst>
              <a:ext uri="{FF2B5EF4-FFF2-40B4-BE49-F238E27FC236}">
                <a16:creationId xmlns:a16="http://schemas.microsoft.com/office/drawing/2014/main" id="{4BD8175A-6761-45BA-3C9A-C144A8ABEFF7}"/>
              </a:ext>
            </a:extLst>
          </p:cNvPr>
          <p:cNvSpPr txBox="1"/>
          <p:nvPr/>
        </p:nvSpPr>
        <p:spPr>
          <a:xfrm>
            <a:off x="220994" y="997999"/>
            <a:ext cx="2982588" cy="605909"/>
          </a:xfrm>
          <a:prstGeom prst="roundRect">
            <a:avLst>
              <a:gd name="adj" fmla="val 50000"/>
            </a:avLst>
          </a:prstGeom>
          <a:noFill/>
        </p:spPr>
        <p:txBody>
          <a:bodyPr wrap="square" lIns="91440" tIns="45720" rIns="91440" bIns="45720" rtlCol="0" anchor="t">
            <a:spAutoFit/>
          </a:bodyPr>
          <a:lstStyle>
            <a:defPPr>
              <a:defRPr lang="en-US"/>
            </a:defPPr>
            <a:lvl1pPr algn="ctr" defTabSz="801929">
              <a:defRPr sz="2456" b="1">
                <a:solidFill>
                  <a:schemeClr val="accent2"/>
                </a:solidFill>
                <a:cs typeface="Poppins SemiBold" panose="00000700000000000000" pitchFamily="2" charset="0"/>
              </a:defRPr>
            </a:lvl1pPr>
          </a:lstStyle>
          <a:p>
            <a:r>
              <a:rPr lang="fr-FR" sz="2200" dirty="0">
                <a:solidFill>
                  <a:prstClr val="white"/>
                </a:solidFill>
                <a:latin typeface="Poppins SemiBold"/>
                <a:cs typeface="Poppins SemiBold"/>
              </a:rPr>
              <a:t>COMPETENCE</a:t>
            </a:r>
          </a:p>
        </p:txBody>
      </p:sp>
      <p:sp>
        <p:nvSpPr>
          <p:cNvPr id="6" name="ZoneTexte 5">
            <a:extLst>
              <a:ext uri="{FF2B5EF4-FFF2-40B4-BE49-F238E27FC236}">
                <a16:creationId xmlns:a16="http://schemas.microsoft.com/office/drawing/2014/main" id="{0D41C612-629C-89BF-9B5A-63524E72B59F}"/>
              </a:ext>
            </a:extLst>
          </p:cNvPr>
          <p:cNvSpPr txBox="1"/>
          <p:nvPr/>
        </p:nvSpPr>
        <p:spPr>
          <a:xfrm>
            <a:off x="4442648" y="1012901"/>
            <a:ext cx="2623155" cy="611951"/>
          </a:xfrm>
          <a:prstGeom prst="roundRect">
            <a:avLst>
              <a:gd name="adj" fmla="val 50000"/>
            </a:avLst>
          </a:prstGeom>
          <a:solidFill>
            <a:srgbClr val="FFC000"/>
          </a:solidFill>
          <a:ln>
            <a:solidFill>
              <a:srgbClr val="FFC000"/>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2200" dirty="0">
                <a:latin typeface="Poppins SemiBold"/>
                <a:cs typeface="Poppins SemiBold"/>
              </a:rPr>
              <a:t>MOTIVATION</a:t>
            </a:r>
            <a:endParaRPr lang="fr-FR" sz="2228" dirty="0"/>
          </a:p>
        </p:txBody>
      </p:sp>
      <p:sp>
        <p:nvSpPr>
          <p:cNvPr id="10" name="ZoneTexte 9">
            <a:extLst>
              <a:ext uri="{FF2B5EF4-FFF2-40B4-BE49-F238E27FC236}">
                <a16:creationId xmlns:a16="http://schemas.microsoft.com/office/drawing/2014/main" id="{4593B7B5-3551-87E9-EE67-1FB340A4C85B}"/>
              </a:ext>
            </a:extLst>
          </p:cNvPr>
          <p:cNvSpPr txBox="1"/>
          <p:nvPr/>
        </p:nvSpPr>
        <p:spPr>
          <a:xfrm>
            <a:off x="642385" y="997999"/>
            <a:ext cx="2623155" cy="611951"/>
          </a:xfrm>
          <a:prstGeom prst="roundRect">
            <a:avLst>
              <a:gd name="adj" fmla="val 50000"/>
            </a:avLst>
          </a:prstGeom>
          <a:solidFill>
            <a:srgbClr val="034B6F"/>
          </a:solidFill>
          <a:ln>
            <a:solidFill>
              <a:srgbClr val="034B6F"/>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2200" dirty="0">
                <a:latin typeface="Poppins SemiBold"/>
                <a:cs typeface="Poppins SemiBold"/>
              </a:rPr>
              <a:t>COMPETENCE</a:t>
            </a:r>
            <a:endParaRPr lang="fr-FR" sz="2228" dirty="0"/>
          </a:p>
        </p:txBody>
      </p:sp>
      <p:cxnSp>
        <p:nvCxnSpPr>
          <p:cNvPr id="12" name="Straight Connector 33">
            <a:extLst>
              <a:ext uri="{FF2B5EF4-FFF2-40B4-BE49-F238E27FC236}">
                <a16:creationId xmlns:a16="http://schemas.microsoft.com/office/drawing/2014/main" id="{10FBA7F8-4AF1-D224-4608-3D6D8EA26F87}"/>
              </a:ext>
            </a:extLst>
          </p:cNvPr>
          <p:cNvCxnSpPr>
            <a:cxnSpLocks/>
          </p:cNvCxnSpPr>
          <p:nvPr/>
        </p:nvCxnSpPr>
        <p:spPr>
          <a:xfrm>
            <a:off x="220994" y="27645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33">
            <a:extLst>
              <a:ext uri="{FF2B5EF4-FFF2-40B4-BE49-F238E27FC236}">
                <a16:creationId xmlns:a16="http://schemas.microsoft.com/office/drawing/2014/main" id="{D2752D8E-C1EF-99D4-A531-0A3270946F7D}"/>
              </a:ext>
            </a:extLst>
          </p:cNvPr>
          <p:cNvCxnSpPr>
            <a:cxnSpLocks/>
          </p:cNvCxnSpPr>
          <p:nvPr/>
        </p:nvCxnSpPr>
        <p:spPr>
          <a:xfrm>
            <a:off x="220994" y="39329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33">
            <a:extLst>
              <a:ext uri="{FF2B5EF4-FFF2-40B4-BE49-F238E27FC236}">
                <a16:creationId xmlns:a16="http://schemas.microsoft.com/office/drawing/2014/main" id="{FC7ACE54-A76E-3EEC-7239-3CBC9416F4F4}"/>
              </a:ext>
            </a:extLst>
          </p:cNvPr>
          <p:cNvCxnSpPr>
            <a:cxnSpLocks/>
          </p:cNvCxnSpPr>
          <p:nvPr/>
        </p:nvCxnSpPr>
        <p:spPr>
          <a:xfrm>
            <a:off x="220994" y="50886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CD0B856F-E125-82AA-1376-D0E361F2558E}"/>
              </a:ext>
            </a:extLst>
          </p:cNvPr>
          <p:cNvSpPr txBox="1"/>
          <p:nvPr/>
        </p:nvSpPr>
        <p:spPr>
          <a:xfrm>
            <a:off x="3615521" y="1963694"/>
            <a:ext cx="464630" cy="584775"/>
          </a:xfrm>
          <a:prstGeom prst="rect">
            <a:avLst/>
          </a:prstGeom>
          <a:noFill/>
        </p:spPr>
        <p:txBody>
          <a:bodyPr wrap="square" rtlCol="0">
            <a:spAutoFit/>
          </a:bodyPr>
          <a:lstStyle/>
          <a:p>
            <a:r>
              <a:rPr lang="fr-FR" sz="3200" b="1" dirty="0"/>
              <a:t>+</a:t>
            </a:r>
          </a:p>
        </p:txBody>
      </p:sp>
      <p:sp>
        <p:nvSpPr>
          <p:cNvPr id="16" name="ZoneTexte 15">
            <a:extLst>
              <a:ext uri="{FF2B5EF4-FFF2-40B4-BE49-F238E27FC236}">
                <a16:creationId xmlns:a16="http://schemas.microsoft.com/office/drawing/2014/main" id="{6C404104-4EF9-333B-703F-98B6BC6F95B5}"/>
              </a:ext>
            </a:extLst>
          </p:cNvPr>
          <p:cNvSpPr txBox="1"/>
          <p:nvPr/>
        </p:nvSpPr>
        <p:spPr>
          <a:xfrm>
            <a:off x="3615521" y="3009900"/>
            <a:ext cx="464630" cy="584775"/>
          </a:xfrm>
          <a:prstGeom prst="rect">
            <a:avLst/>
          </a:prstGeom>
          <a:noFill/>
        </p:spPr>
        <p:txBody>
          <a:bodyPr wrap="square" rtlCol="0">
            <a:spAutoFit/>
          </a:bodyPr>
          <a:lstStyle/>
          <a:p>
            <a:r>
              <a:rPr lang="fr-FR" sz="3200" b="1" dirty="0"/>
              <a:t>+</a:t>
            </a:r>
          </a:p>
        </p:txBody>
      </p:sp>
      <p:sp>
        <p:nvSpPr>
          <p:cNvPr id="17" name="ZoneTexte 16">
            <a:extLst>
              <a:ext uri="{FF2B5EF4-FFF2-40B4-BE49-F238E27FC236}">
                <a16:creationId xmlns:a16="http://schemas.microsoft.com/office/drawing/2014/main" id="{942DDF24-0E18-77B8-B6BC-6E89D87071E4}"/>
              </a:ext>
            </a:extLst>
          </p:cNvPr>
          <p:cNvSpPr txBox="1"/>
          <p:nvPr/>
        </p:nvSpPr>
        <p:spPr>
          <a:xfrm>
            <a:off x="3615521" y="4165599"/>
            <a:ext cx="464630" cy="584775"/>
          </a:xfrm>
          <a:prstGeom prst="rect">
            <a:avLst/>
          </a:prstGeom>
          <a:noFill/>
        </p:spPr>
        <p:txBody>
          <a:bodyPr wrap="square" rtlCol="0">
            <a:spAutoFit/>
          </a:bodyPr>
          <a:lstStyle/>
          <a:p>
            <a:r>
              <a:rPr lang="fr-FR" sz="3200" b="1" dirty="0"/>
              <a:t>+</a:t>
            </a:r>
          </a:p>
        </p:txBody>
      </p:sp>
      <p:sp>
        <p:nvSpPr>
          <p:cNvPr id="18" name="ZoneTexte 17">
            <a:extLst>
              <a:ext uri="{FF2B5EF4-FFF2-40B4-BE49-F238E27FC236}">
                <a16:creationId xmlns:a16="http://schemas.microsoft.com/office/drawing/2014/main" id="{1667B23F-F61A-78C1-736F-4E30B05B6057}"/>
              </a:ext>
            </a:extLst>
          </p:cNvPr>
          <p:cNvSpPr txBox="1"/>
          <p:nvPr/>
        </p:nvSpPr>
        <p:spPr>
          <a:xfrm>
            <a:off x="3615257" y="5372098"/>
            <a:ext cx="464630" cy="584775"/>
          </a:xfrm>
          <a:prstGeom prst="rect">
            <a:avLst/>
          </a:prstGeom>
          <a:noFill/>
        </p:spPr>
        <p:txBody>
          <a:bodyPr wrap="square" rtlCol="0">
            <a:spAutoFit/>
          </a:bodyPr>
          <a:lstStyle/>
          <a:p>
            <a:r>
              <a:rPr lang="fr-FR" sz="3200" b="1" dirty="0"/>
              <a:t>+</a:t>
            </a:r>
          </a:p>
        </p:txBody>
      </p:sp>
      <p:sp>
        <p:nvSpPr>
          <p:cNvPr id="19" name="ZoneTexte 18">
            <a:extLst>
              <a:ext uri="{FF2B5EF4-FFF2-40B4-BE49-F238E27FC236}">
                <a16:creationId xmlns:a16="http://schemas.microsoft.com/office/drawing/2014/main" id="{350D3A32-BDD2-D23A-F4B5-A53A34E4FC92}"/>
              </a:ext>
            </a:extLst>
          </p:cNvPr>
          <p:cNvSpPr txBox="1"/>
          <p:nvPr/>
        </p:nvSpPr>
        <p:spPr>
          <a:xfrm>
            <a:off x="7647221" y="2065260"/>
            <a:ext cx="464630" cy="483209"/>
          </a:xfrm>
          <a:prstGeom prst="rect">
            <a:avLst/>
          </a:prstGeom>
          <a:noFill/>
        </p:spPr>
        <p:txBody>
          <a:bodyPr wrap="square" rtlCol="0">
            <a:spAutoFit/>
          </a:bodyPr>
          <a:lstStyle/>
          <a:p>
            <a:r>
              <a:rPr lang="fr-FR" sz="2540" b="1" dirty="0"/>
              <a:t>=</a:t>
            </a:r>
          </a:p>
        </p:txBody>
      </p:sp>
      <p:sp>
        <p:nvSpPr>
          <p:cNvPr id="20" name="ZoneTexte 19">
            <a:extLst>
              <a:ext uri="{FF2B5EF4-FFF2-40B4-BE49-F238E27FC236}">
                <a16:creationId xmlns:a16="http://schemas.microsoft.com/office/drawing/2014/main" id="{E5159309-058C-EE7C-209A-49BFD2F5E469}"/>
              </a:ext>
            </a:extLst>
          </p:cNvPr>
          <p:cNvSpPr txBox="1"/>
          <p:nvPr/>
        </p:nvSpPr>
        <p:spPr>
          <a:xfrm>
            <a:off x="7647221" y="3115027"/>
            <a:ext cx="464630" cy="483209"/>
          </a:xfrm>
          <a:prstGeom prst="rect">
            <a:avLst/>
          </a:prstGeom>
          <a:noFill/>
        </p:spPr>
        <p:txBody>
          <a:bodyPr wrap="square" rtlCol="0">
            <a:spAutoFit/>
          </a:bodyPr>
          <a:lstStyle/>
          <a:p>
            <a:r>
              <a:rPr lang="fr-FR" sz="2540" b="1" dirty="0"/>
              <a:t>=</a:t>
            </a:r>
          </a:p>
        </p:txBody>
      </p:sp>
      <p:sp>
        <p:nvSpPr>
          <p:cNvPr id="21" name="ZoneTexte 20">
            <a:extLst>
              <a:ext uri="{FF2B5EF4-FFF2-40B4-BE49-F238E27FC236}">
                <a16:creationId xmlns:a16="http://schemas.microsoft.com/office/drawing/2014/main" id="{F64B8DB5-2A73-9B60-0907-9354503D5EB4}"/>
              </a:ext>
            </a:extLst>
          </p:cNvPr>
          <p:cNvSpPr txBox="1"/>
          <p:nvPr/>
        </p:nvSpPr>
        <p:spPr>
          <a:xfrm>
            <a:off x="7647221" y="4283426"/>
            <a:ext cx="464630" cy="483209"/>
          </a:xfrm>
          <a:prstGeom prst="rect">
            <a:avLst/>
          </a:prstGeom>
          <a:noFill/>
        </p:spPr>
        <p:txBody>
          <a:bodyPr wrap="square" rtlCol="0">
            <a:spAutoFit/>
          </a:bodyPr>
          <a:lstStyle/>
          <a:p>
            <a:r>
              <a:rPr lang="fr-FR" sz="2540" b="1" dirty="0"/>
              <a:t>=</a:t>
            </a:r>
          </a:p>
        </p:txBody>
      </p:sp>
      <p:sp>
        <p:nvSpPr>
          <p:cNvPr id="22" name="ZoneTexte 21">
            <a:extLst>
              <a:ext uri="{FF2B5EF4-FFF2-40B4-BE49-F238E27FC236}">
                <a16:creationId xmlns:a16="http://schemas.microsoft.com/office/drawing/2014/main" id="{3D7F804D-8DF7-8546-56FC-30EC8D381EFE}"/>
              </a:ext>
            </a:extLst>
          </p:cNvPr>
          <p:cNvSpPr txBox="1"/>
          <p:nvPr/>
        </p:nvSpPr>
        <p:spPr>
          <a:xfrm>
            <a:off x="7647221" y="5372098"/>
            <a:ext cx="464630" cy="483209"/>
          </a:xfrm>
          <a:prstGeom prst="rect">
            <a:avLst/>
          </a:prstGeom>
          <a:noFill/>
        </p:spPr>
        <p:txBody>
          <a:bodyPr wrap="square" rtlCol="0">
            <a:spAutoFit/>
          </a:bodyPr>
          <a:lstStyle/>
          <a:p>
            <a:r>
              <a:rPr lang="fr-FR" sz="2540" b="1" dirty="0"/>
              <a:t>=</a:t>
            </a:r>
          </a:p>
        </p:txBody>
      </p:sp>
      <p:sp>
        <p:nvSpPr>
          <p:cNvPr id="26" name="Sous-titre 6">
            <a:extLst>
              <a:ext uri="{FF2B5EF4-FFF2-40B4-BE49-F238E27FC236}">
                <a16:creationId xmlns:a16="http://schemas.microsoft.com/office/drawing/2014/main" id="{19ED4340-E6E7-1037-BA77-5F479DF3E094}"/>
              </a:ext>
            </a:extLst>
          </p:cNvPr>
          <p:cNvSpPr txBox="1">
            <a:spLocks/>
          </p:cNvSpPr>
          <p:nvPr/>
        </p:nvSpPr>
        <p:spPr>
          <a:xfrm>
            <a:off x="801553" y="1963694"/>
            <a:ext cx="2463988" cy="33579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Sait très bien faire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27" name="Sous-titre 6">
            <a:extLst>
              <a:ext uri="{FF2B5EF4-FFF2-40B4-BE49-F238E27FC236}">
                <a16:creationId xmlns:a16="http://schemas.microsoft.com/office/drawing/2014/main" id="{3E1D345F-5134-EAAE-1825-467D3443BC75}"/>
              </a:ext>
            </a:extLst>
          </p:cNvPr>
          <p:cNvSpPr txBox="1">
            <a:spLocks/>
          </p:cNvSpPr>
          <p:nvPr/>
        </p:nvSpPr>
        <p:spPr>
          <a:xfrm>
            <a:off x="4662671" y="1936524"/>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Veut faire, adhère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28" name="Sous-titre 6">
            <a:extLst>
              <a:ext uri="{FF2B5EF4-FFF2-40B4-BE49-F238E27FC236}">
                <a16:creationId xmlns:a16="http://schemas.microsoft.com/office/drawing/2014/main" id="{8B12F7F7-11F7-087F-EB32-616C07371FAF}"/>
              </a:ext>
            </a:extLst>
          </p:cNvPr>
          <p:cNvSpPr txBox="1">
            <a:spLocks/>
          </p:cNvSpPr>
          <p:nvPr/>
        </p:nvSpPr>
        <p:spPr>
          <a:xfrm>
            <a:off x="8926459" y="1871093"/>
            <a:ext cx="3044546"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Haut niveau d’autonomie (Autonomie 4)</a:t>
            </a:r>
            <a:endParaRPr lang="fr-FR" dirty="0">
              <a:latin typeface="Poppins SemiBold" panose="00000700000000000000" pitchFamily="2" charset="0"/>
              <a:cs typeface="Poppins SemiBold" panose="00000700000000000000" pitchFamily="2" charset="0"/>
            </a:endParaRPr>
          </a:p>
        </p:txBody>
      </p:sp>
      <p:sp>
        <p:nvSpPr>
          <p:cNvPr id="29" name="Sous-titre 6">
            <a:extLst>
              <a:ext uri="{FF2B5EF4-FFF2-40B4-BE49-F238E27FC236}">
                <a16:creationId xmlns:a16="http://schemas.microsoft.com/office/drawing/2014/main" id="{7EF29217-7A59-A934-09EE-3E54CD54CE47}"/>
              </a:ext>
            </a:extLst>
          </p:cNvPr>
          <p:cNvSpPr txBox="1">
            <a:spLocks/>
          </p:cNvSpPr>
          <p:nvPr/>
        </p:nvSpPr>
        <p:spPr>
          <a:xfrm>
            <a:off x="801553" y="3103350"/>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Sait  faire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0" name="Sous-titre 6">
            <a:extLst>
              <a:ext uri="{FF2B5EF4-FFF2-40B4-BE49-F238E27FC236}">
                <a16:creationId xmlns:a16="http://schemas.microsoft.com/office/drawing/2014/main" id="{87D54510-F233-DF44-10AC-56D15A1DC70D}"/>
              </a:ext>
            </a:extLst>
          </p:cNvPr>
          <p:cNvSpPr txBox="1">
            <a:spLocks/>
          </p:cNvSpPr>
          <p:nvPr/>
        </p:nvSpPr>
        <p:spPr>
          <a:xfrm>
            <a:off x="4662669" y="3033118"/>
            <a:ext cx="2402029"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Veut faire à sa façon, pose les conditions</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1" name="Sous-titre 6">
            <a:extLst>
              <a:ext uri="{FF2B5EF4-FFF2-40B4-BE49-F238E27FC236}">
                <a16:creationId xmlns:a16="http://schemas.microsoft.com/office/drawing/2014/main" id="{EFF243DC-14B5-6E00-1EB2-92577B9372A5}"/>
              </a:ext>
            </a:extLst>
          </p:cNvPr>
          <p:cNvSpPr txBox="1">
            <a:spLocks/>
          </p:cNvSpPr>
          <p:nvPr/>
        </p:nvSpPr>
        <p:spPr>
          <a:xfrm>
            <a:off x="8926459" y="3135061"/>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2" name="Sous-titre 6">
            <a:extLst>
              <a:ext uri="{FF2B5EF4-FFF2-40B4-BE49-F238E27FC236}">
                <a16:creationId xmlns:a16="http://schemas.microsoft.com/office/drawing/2014/main" id="{E7820785-AA5D-D448-E673-A40A1C4C4FDA}"/>
              </a:ext>
            </a:extLst>
          </p:cNvPr>
          <p:cNvSpPr txBox="1">
            <a:spLocks/>
          </p:cNvSpPr>
          <p:nvPr/>
        </p:nvSpPr>
        <p:spPr>
          <a:xfrm>
            <a:off x="801552" y="4190579"/>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3" name="Sous-titre 6">
            <a:extLst>
              <a:ext uri="{FF2B5EF4-FFF2-40B4-BE49-F238E27FC236}">
                <a16:creationId xmlns:a16="http://schemas.microsoft.com/office/drawing/2014/main" id="{D7D445CE-8F5D-C51E-AFA4-ED4AAB711166}"/>
              </a:ext>
            </a:extLst>
          </p:cNvPr>
          <p:cNvSpPr txBox="1">
            <a:spLocks/>
          </p:cNvSpPr>
          <p:nvPr/>
        </p:nvSpPr>
        <p:spPr>
          <a:xfrm>
            <a:off x="4662670" y="4229079"/>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4" name="Sous-titre 6">
            <a:extLst>
              <a:ext uri="{FF2B5EF4-FFF2-40B4-BE49-F238E27FC236}">
                <a16:creationId xmlns:a16="http://schemas.microsoft.com/office/drawing/2014/main" id="{1FBF8063-2874-E62F-3741-FB409735F297}"/>
              </a:ext>
            </a:extLst>
          </p:cNvPr>
          <p:cNvSpPr txBox="1">
            <a:spLocks/>
          </p:cNvSpPr>
          <p:nvPr/>
        </p:nvSpPr>
        <p:spPr>
          <a:xfrm>
            <a:off x="8988419" y="4158563"/>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5" name="Sous-titre 6">
            <a:extLst>
              <a:ext uri="{FF2B5EF4-FFF2-40B4-BE49-F238E27FC236}">
                <a16:creationId xmlns:a16="http://schemas.microsoft.com/office/drawing/2014/main" id="{F63018BB-3607-F3BF-AFB4-393476193B0C}"/>
              </a:ext>
            </a:extLst>
          </p:cNvPr>
          <p:cNvSpPr txBox="1">
            <a:spLocks/>
          </p:cNvSpPr>
          <p:nvPr/>
        </p:nvSpPr>
        <p:spPr>
          <a:xfrm>
            <a:off x="752947" y="5372098"/>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6" name="Sous-titre 6">
            <a:extLst>
              <a:ext uri="{FF2B5EF4-FFF2-40B4-BE49-F238E27FC236}">
                <a16:creationId xmlns:a16="http://schemas.microsoft.com/office/drawing/2014/main" id="{DC0056C3-1468-34BF-A7D4-7E3FFB7B5DDD}"/>
              </a:ext>
            </a:extLst>
          </p:cNvPr>
          <p:cNvSpPr txBox="1">
            <a:spLocks/>
          </p:cNvSpPr>
          <p:nvPr/>
        </p:nvSpPr>
        <p:spPr>
          <a:xfrm>
            <a:off x="4662670" y="5464919"/>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7" name="Sous-titre 6">
            <a:extLst>
              <a:ext uri="{FF2B5EF4-FFF2-40B4-BE49-F238E27FC236}">
                <a16:creationId xmlns:a16="http://schemas.microsoft.com/office/drawing/2014/main" id="{E7DD3C1C-1AE1-2849-D694-04119A6F165C}"/>
              </a:ext>
            </a:extLst>
          </p:cNvPr>
          <p:cNvSpPr txBox="1">
            <a:spLocks/>
          </p:cNvSpPr>
          <p:nvPr/>
        </p:nvSpPr>
        <p:spPr>
          <a:xfrm>
            <a:off x="8988419" y="5349752"/>
            <a:ext cx="2402029"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41" name="Bulle narrative : rectangle à coins arrondis 40">
            <a:extLst>
              <a:ext uri="{FF2B5EF4-FFF2-40B4-BE49-F238E27FC236}">
                <a16:creationId xmlns:a16="http://schemas.microsoft.com/office/drawing/2014/main" id="{BA871E97-666A-A203-EDC6-0879A959C4F6}"/>
              </a:ext>
            </a:extLst>
          </p:cNvPr>
          <p:cNvSpPr/>
          <p:nvPr/>
        </p:nvSpPr>
        <p:spPr>
          <a:xfrm rot="10800000">
            <a:off x="6604000" y="6060511"/>
            <a:ext cx="4635952" cy="568883"/>
          </a:xfrm>
          <a:prstGeom prst="wedgeRoundRectCallout">
            <a:avLst/>
          </a:prstGeom>
          <a:solidFill>
            <a:schemeClr val="tx2">
              <a:lumMod val="95000"/>
            </a:schemeClr>
          </a:solidFill>
          <a:ln w="6350" cap="sq">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42" name="Sous-titre 6">
            <a:extLst>
              <a:ext uri="{FF2B5EF4-FFF2-40B4-BE49-F238E27FC236}">
                <a16:creationId xmlns:a16="http://schemas.microsoft.com/office/drawing/2014/main" id="{87BB4BFB-5F45-D873-3AFC-2D0124964FDD}"/>
              </a:ext>
            </a:extLst>
          </p:cNvPr>
          <p:cNvSpPr txBox="1">
            <a:spLocks/>
          </p:cNvSpPr>
          <p:nvPr/>
        </p:nvSpPr>
        <p:spPr>
          <a:xfrm>
            <a:off x="6851650" y="6184725"/>
            <a:ext cx="5524951" cy="25083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sz="1200" b="1" dirty="0">
                <a:latin typeface="Poppins Light" panose="00000400000000000000" pitchFamily="2" charset="0"/>
                <a:cs typeface="Poppins Light" panose="00000400000000000000" pitchFamily="2" charset="0"/>
              </a:rPr>
              <a:t>Le </a:t>
            </a:r>
            <a:r>
              <a:rPr lang="fr-FR" sz="1200" dirty="0">
                <a:latin typeface="Poppins SemiBold" panose="00000700000000000000" pitchFamily="2" charset="0"/>
                <a:cs typeface="Poppins SemiBold" panose="00000700000000000000" pitchFamily="2" charset="0"/>
              </a:rPr>
              <a:t>facteur</a:t>
            </a:r>
            <a:r>
              <a:rPr lang="fr-FR" sz="1200" b="1" dirty="0">
                <a:latin typeface="Poppins SemiBold" panose="00000700000000000000" pitchFamily="2" charset="0"/>
                <a:cs typeface="Poppins SemiBold" panose="00000700000000000000" pitchFamily="2" charset="0"/>
              </a:rPr>
              <a:t> le plus bas détermine le niveau d’autonomie</a:t>
            </a:r>
            <a:endParaRPr lang="fr-FR" sz="1200" b="1" dirty="0">
              <a:solidFill>
                <a:schemeClr val="accent1"/>
              </a:solidFill>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300042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10" grpId="0" animBg="1"/>
      <p:bldP spid="15" grpId="0"/>
      <p:bldP spid="16" grpId="0"/>
      <p:bldP spid="17"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3DC3DC-9537-21F6-80A1-9EBAF6724173}"/>
              </a:ext>
            </a:extLst>
          </p:cNvPr>
          <p:cNvSpPr>
            <a:spLocks noGrp="1"/>
          </p:cNvSpPr>
          <p:nvPr>
            <p:ph type="title"/>
          </p:nvPr>
        </p:nvSpPr>
        <p:spPr>
          <a:xfrm>
            <a:off x="554736" y="5180"/>
            <a:ext cx="11082528" cy="731520"/>
          </a:xfrm>
        </p:spPr>
        <p:txBody>
          <a:bodyPr/>
          <a:lstStyle/>
          <a:p>
            <a:r>
              <a:rPr lang="fr-FR" dirty="0"/>
              <a:t>Adapter son style de management</a:t>
            </a:r>
          </a:p>
        </p:txBody>
      </p:sp>
      <p:sp>
        <p:nvSpPr>
          <p:cNvPr id="4" name="Espace réservé du numéro de diapositive 6">
            <a:extLst>
              <a:ext uri="{FF2B5EF4-FFF2-40B4-BE49-F238E27FC236}">
                <a16:creationId xmlns:a16="http://schemas.microsoft.com/office/drawing/2014/main" id="{40629861-FDC8-7B6C-0988-7156097D328F}"/>
              </a:ext>
            </a:extLst>
          </p:cNvPr>
          <p:cNvSpPr txBox="1">
            <a:spLocks/>
          </p:cNvSpPr>
          <p:nvPr/>
        </p:nvSpPr>
        <p:spPr>
          <a:xfrm>
            <a:off x="8610600" y="6356350"/>
            <a:ext cx="2743200"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2FBE89-7AC8-A040-974D-120467592E60}" type="slidenum">
              <a:rPr lang="fr-FR" smtClean="0"/>
              <a:pPr/>
              <a:t>11</a:t>
            </a:fld>
            <a:endParaRPr lang="fr-FR"/>
          </a:p>
        </p:txBody>
      </p:sp>
      <p:cxnSp>
        <p:nvCxnSpPr>
          <p:cNvPr id="5" name="Connecteur droit avec flèche 4">
            <a:extLst>
              <a:ext uri="{FF2B5EF4-FFF2-40B4-BE49-F238E27FC236}">
                <a16:creationId xmlns:a16="http://schemas.microsoft.com/office/drawing/2014/main" id="{A0172E97-65A3-BFB2-C2EE-212AB53E58D7}"/>
              </a:ext>
            </a:extLst>
          </p:cNvPr>
          <p:cNvCxnSpPr>
            <a:cxnSpLocks/>
          </p:cNvCxnSpPr>
          <p:nvPr/>
        </p:nvCxnSpPr>
        <p:spPr>
          <a:xfrm flipV="1">
            <a:off x="6386977" y="1643598"/>
            <a:ext cx="0" cy="4432128"/>
          </a:xfrm>
          <a:prstGeom prst="straightConnector1">
            <a:avLst/>
          </a:prstGeom>
          <a:ln w="381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6" name="Connecteur droit avec flèche 5">
            <a:extLst>
              <a:ext uri="{FF2B5EF4-FFF2-40B4-BE49-F238E27FC236}">
                <a16:creationId xmlns:a16="http://schemas.microsoft.com/office/drawing/2014/main" id="{E9AADBFD-2A01-68DE-0110-C6B58E7EB1F2}"/>
              </a:ext>
            </a:extLst>
          </p:cNvPr>
          <p:cNvCxnSpPr/>
          <p:nvPr/>
        </p:nvCxnSpPr>
        <p:spPr>
          <a:xfrm>
            <a:off x="3066912" y="3837873"/>
            <a:ext cx="6640130" cy="0"/>
          </a:xfrm>
          <a:prstGeom prst="straightConnector1">
            <a:avLst/>
          </a:prstGeom>
          <a:ln w="38100" cmpd="sng">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7" name="ZoneTexte 6">
            <a:extLst>
              <a:ext uri="{FF2B5EF4-FFF2-40B4-BE49-F238E27FC236}">
                <a16:creationId xmlns:a16="http://schemas.microsoft.com/office/drawing/2014/main" id="{88E20E3B-C6BE-873A-52ED-C1B3A23686D2}"/>
              </a:ext>
            </a:extLst>
          </p:cNvPr>
          <p:cNvSpPr txBox="1"/>
          <p:nvPr/>
        </p:nvSpPr>
        <p:spPr>
          <a:xfrm>
            <a:off x="5004113" y="1042388"/>
            <a:ext cx="2765727" cy="504338"/>
          </a:xfrm>
          <a:prstGeom prst="rect">
            <a:avLst/>
          </a:prstGeom>
          <a:noFill/>
        </p:spPr>
        <p:txBody>
          <a:bodyPr wrap="square" lIns="72740" tIns="36370" rIns="72740" bIns="36370" rtlCol="0" anchor="t">
            <a:spAutoFit/>
          </a:bodyPr>
          <a:lstStyle/>
          <a:p>
            <a:pPr algn="ctr"/>
            <a:r>
              <a:rPr lang="fr-FR" sz="1400" dirty="0">
                <a:latin typeface="Poppins SemiBold" panose="00000700000000000000" pitchFamily="2" charset="0"/>
                <a:cs typeface="Poppins SemiBold" panose="00000700000000000000" pitchFamily="2" charset="0"/>
              </a:rPr>
              <a:t>Management centré </a:t>
            </a:r>
          </a:p>
          <a:p>
            <a:pPr algn="ctr"/>
            <a:r>
              <a:rPr lang="fr-FR" sz="1400" dirty="0">
                <a:latin typeface="Poppins SemiBold" panose="00000700000000000000" pitchFamily="2" charset="0"/>
                <a:cs typeface="Poppins SemiBold" panose="00000700000000000000" pitchFamily="2" charset="0"/>
              </a:rPr>
              <a:t>sur la relation</a:t>
            </a:r>
          </a:p>
        </p:txBody>
      </p:sp>
      <p:sp>
        <p:nvSpPr>
          <p:cNvPr id="8" name="ZoneTexte 7">
            <a:extLst>
              <a:ext uri="{FF2B5EF4-FFF2-40B4-BE49-F238E27FC236}">
                <a16:creationId xmlns:a16="http://schemas.microsoft.com/office/drawing/2014/main" id="{61C7C261-3B69-9CB1-C05E-676996106A1B}"/>
              </a:ext>
            </a:extLst>
          </p:cNvPr>
          <p:cNvSpPr txBox="1"/>
          <p:nvPr/>
        </p:nvSpPr>
        <p:spPr>
          <a:xfrm>
            <a:off x="705874" y="3605323"/>
            <a:ext cx="2765727" cy="504338"/>
          </a:xfrm>
          <a:prstGeom prst="rect">
            <a:avLst/>
          </a:prstGeom>
          <a:noFill/>
        </p:spPr>
        <p:txBody>
          <a:bodyPr wrap="square" lIns="72740" tIns="36370" rIns="72740" bIns="36370" rtlCol="0" anchor="t">
            <a:spAutoFit/>
          </a:bodyPr>
          <a:lstStyle/>
          <a:p>
            <a:pPr algn="ctr"/>
            <a:r>
              <a:rPr lang="fr-FR" sz="1400" dirty="0">
                <a:latin typeface="Poppins SemiBold" panose="00000700000000000000" pitchFamily="2" charset="0"/>
                <a:cs typeface="Poppins SemiBold" panose="00000700000000000000" pitchFamily="2" charset="0"/>
              </a:rPr>
              <a:t>Management centré </a:t>
            </a:r>
          </a:p>
          <a:p>
            <a:pPr algn="ctr"/>
            <a:r>
              <a:rPr lang="fr-FR" sz="1400" dirty="0">
                <a:latin typeface="Poppins SemiBold" panose="00000700000000000000" pitchFamily="2" charset="0"/>
                <a:cs typeface="Poppins SemiBold" panose="00000700000000000000" pitchFamily="2" charset="0"/>
              </a:rPr>
              <a:t>sur la tâche</a:t>
            </a:r>
          </a:p>
        </p:txBody>
      </p:sp>
      <p:sp>
        <p:nvSpPr>
          <p:cNvPr id="9" name="Rectangle 8">
            <a:extLst>
              <a:ext uri="{FF2B5EF4-FFF2-40B4-BE49-F238E27FC236}">
                <a16:creationId xmlns:a16="http://schemas.microsoft.com/office/drawing/2014/main" id="{9DF8CCF7-5509-6806-8311-8FBA828BF6B2}"/>
              </a:ext>
            </a:extLst>
          </p:cNvPr>
          <p:cNvSpPr/>
          <p:nvPr/>
        </p:nvSpPr>
        <p:spPr>
          <a:xfrm>
            <a:off x="2224137" y="4728503"/>
            <a:ext cx="2003220" cy="756746"/>
          </a:xfrm>
          <a:prstGeom prst="rect">
            <a:avLst/>
          </a:prstGeom>
          <a:solidFill>
            <a:schemeClr val="bg1"/>
          </a:solidFill>
          <a:ln>
            <a:solidFill>
              <a:srgbClr val="92D050"/>
            </a:solidFill>
          </a:ln>
        </p:spPr>
        <p:txBody>
          <a:bodyPr wrap="square" lIns="91440" tIns="45720" rIns="91440" bIns="45720" rtlCol="0" anchor="t">
            <a:spAutoFit/>
          </a:bodyPr>
          <a:lstStyle/>
          <a:p>
            <a:pPr algn="ctr"/>
            <a:endParaRPr lang="fr-FR" sz="700" dirty="0">
              <a:latin typeface="Poppins Light"/>
              <a:cs typeface="Poppins Light"/>
            </a:endParaRPr>
          </a:p>
          <a:p>
            <a:pPr algn="ctr"/>
            <a:r>
              <a:rPr lang="fr-FR" sz="1400" dirty="0">
                <a:latin typeface="Poppins Light"/>
                <a:cs typeface="Poppins Light"/>
              </a:rPr>
              <a:t>Autonomie 1</a:t>
            </a:r>
          </a:p>
          <a:p>
            <a:pPr algn="ctr"/>
            <a:r>
              <a:rPr lang="fr-FR" sz="1400" i="1" dirty="0">
                <a:latin typeface="Poppins Light"/>
                <a:cs typeface="Poppins Light"/>
              </a:rPr>
              <a:t>Style directif</a:t>
            </a:r>
          </a:p>
          <a:p>
            <a:pPr algn="ctr"/>
            <a:endParaRPr lang="fr-FR" sz="700" dirty="0">
              <a:latin typeface="Poppins Light"/>
              <a:cs typeface="Poppins Light"/>
            </a:endParaRPr>
          </a:p>
        </p:txBody>
      </p:sp>
      <p:sp>
        <p:nvSpPr>
          <p:cNvPr id="10" name="Flèche : droite 9">
            <a:extLst>
              <a:ext uri="{FF2B5EF4-FFF2-40B4-BE49-F238E27FC236}">
                <a16:creationId xmlns:a16="http://schemas.microsoft.com/office/drawing/2014/main" id="{F512B805-3728-B153-1579-C73BEF08E827}"/>
              </a:ext>
            </a:extLst>
          </p:cNvPr>
          <p:cNvSpPr/>
          <p:nvPr/>
        </p:nvSpPr>
        <p:spPr>
          <a:xfrm>
            <a:off x="3790924" y="6170915"/>
            <a:ext cx="5560070" cy="567133"/>
          </a:xfrm>
          <a:prstGeom prst="rightArrow">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1400" dirty="0">
                <a:solidFill>
                  <a:schemeClr val="tx1"/>
                </a:solidFill>
                <a:latin typeface="Poppins" panose="00000800000000000000" pitchFamily="2" charset="0"/>
                <a:cs typeface="Poppins" panose="00000800000000000000" pitchFamily="2" charset="0"/>
              </a:rPr>
              <a:t>Progression de l’autonomie</a:t>
            </a:r>
          </a:p>
        </p:txBody>
      </p:sp>
      <p:sp>
        <p:nvSpPr>
          <p:cNvPr id="11" name="Flèche : courbe vers la gauche 10">
            <a:extLst>
              <a:ext uri="{FF2B5EF4-FFF2-40B4-BE49-F238E27FC236}">
                <a16:creationId xmlns:a16="http://schemas.microsoft.com/office/drawing/2014/main" id="{63AA2CA4-AEF7-7825-B0FB-F2649FD746CA}"/>
              </a:ext>
            </a:extLst>
          </p:cNvPr>
          <p:cNvSpPr/>
          <p:nvPr/>
        </p:nvSpPr>
        <p:spPr>
          <a:xfrm>
            <a:off x="6448660" y="2201881"/>
            <a:ext cx="2203859" cy="3315562"/>
          </a:xfrm>
          <a:prstGeom prst="curvedLeftArrow">
            <a:avLst/>
          </a:prstGeom>
          <a:solidFill>
            <a:schemeClr val="tx2">
              <a:lumMod val="85000"/>
            </a:schemeClr>
          </a:solidFill>
          <a:ln>
            <a:solidFill>
              <a:schemeClr val="tx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600" dirty="0">
              <a:solidFill>
                <a:schemeClr val="tx1"/>
              </a:solidFill>
              <a:latin typeface="Poppins Light"/>
              <a:cs typeface="Poppins Light"/>
            </a:endParaRPr>
          </a:p>
        </p:txBody>
      </p:sp>
      <p:sp>
        <p:nvSpPr>
          <p:cNvPr id="12" name="Rectangle 11">
            <a:extLst>
              <a:ext uri="{FF2B5EF4-FFF2-40B4-BE49-F238E27FC236}">
                <a16:creationId xmlns:a16="http://schemas.microsoft.com/office/drawing/2014/main" id="{24847161-16BD-04F3-209B-17DB03F106E8}"/>
              </a:ext>
            </a:extLst>
          </p:cNvPr>
          <p:cNvSpPr/>
          <p:nvPr/>
        </p:nvSpPr>
        <p:spPr>
          <a:xfrm>
            <a:off x="8610600" y="2156092"/>
            <a:ext cx="2003220" cy="756746"/>
          </a:xfrm>
          <a:prstGeom prst="rect">
            <a:avLst/>
          </a:prstGeom>
          <a:solidFill>
            <a:schemeClr val="bg1"/>
          </a:solidFill>
          <a:ln>
            <a:solidFill>
              <a:srgbClr val="92D050"/>
            </a:solidFill>
          </a:ln>
        </p:spPr>
        <p:txBody>
          <a:bodyPr wrap="square" lIns="91440" tIns="45720" rIns="91440" bIns="45720" rtlCol="0" anchor="t">
            <a:spAutoFit/>
          </a:bodyPr>
          <a:lstStyle/>
          <a:p>
            <a:pPr algn="ctr"/>
            <a:endParaRPr lang="fr-FR" sz="700" dirty="0">
              <a:latin typeface="Poppins Light"/>
              <a:cs typeface="Poppins Light"/>
            </a:endParaRPr>
          </a:p>
          <a:p>
            <a:pPr algn="ctr"/>
            <a:r>
              <a:rPr lang="fr-FR" sz="1400" dirty="0">
                <a:latin typeface="Poppins Light"/>
                <a:cs typeface="Poppins Light"/>
              </a:rPr>
              <a:t>Autonomie 3</a:t>
            </a:r>
          </a:p>
          <a:p>
            <a:pPr algn="ctr"/>
            <a:r>
              <a:rPr lang="fr-FR" sz="1400" i="1" dirty="0">
                <a:latin typeface="Poppins Light"/>
                <a:cs typeface="Poppins Light"/>
              </a:rPr>
              <a:t>Style participatif</a:t>
            </a:r>
          </a:p>
          <a:p>
            <a:pPr algn="ctr"/>
            <a:endParaRPr lang="fr-FR" sz="700" dirty="0">
              <a:latin typeface="Poppins Light"/>
              <a:cs typeface="Poppins Light"/>
            </a:endParaRPr>
          </a:p>
        </p:txBody>
      </p:sp>
      <p:sp>
        <p:nvSpPr>
          <p:cNvPr id="13" name="Rectangle 12">
            <a:extLst>
              <a:ext uri="{FF2B5EF4-FFF2-40B4-BE49-F238E27FC236}">
                <a16:creationId xmlns:a16="http://schemas.microsoft.com/office/drawing/2014/main" id="{FA9BED90-8C57-71FB-C845-585B8682FB47}"/>
              </a:ext>
            </a:extLst>
          </p:cNvPr>
          <p:cNvSpPr/>
          <p:nvPr/>
        </p:nvSpPr>
        <p:spPr>
          <a:xfrm>
            <a:off x="8610600" y="4718739"/>
            <a:ext cx="2003220" cy="756746"/>
          </a:xfrm>
          <a:prstGeom prst="rect">
            <a:avLst/>
          </a:prstGeom>
          <a:solidFill>
            <a:schemeClr val="bg1"/>
          </a:solidFill>
          <a:ln>
            <a:solidFill>
              <a:srgbClr val="92D050"/>
            </a:solidFill>
          </a:ln>
        </p:spPr>
        <p:txBody>
          <a:bodyPr wrap="square" lIns="91440" tIns="45720" rIns="91440" bIns="45720" rtlCol="0" anchor="t">
            <a:spAutoFit/>
          </a:bodyPr>
          <a:lstStyle/>
          <a:p>
            <a:pPr algn="ctr"/>
            <a:endParaRPr lang="fr-FR" sz="700" dirty="0">
              <a:latin typeface="Poppins Light"/>
              <a:cs typeface="Poppins Light"/>
            </a:endParaRPr>
          </a:p>
          <a:p>
            <a:pPr algn="ctr"/>
            <a:r>
              <a:rPr lang="fr-FR" sz="1400" dirty="0">
                <a:latin typeface="Poppins Light"/>
                <a:cs typeface="Poppins Light"/>
              </a:rPr>
              <a:t>Autonomie4</a:t>
            </a:r>
          </a:p>
          <a:p>
            <a:pPr algn="ctr"/>
            <a:r>
              <a:rPr lang="fr-FR" sz="1400" i="1" dirty="0">
                <a:latin typeface="Poppins Light"/>
                <a:cs typeface="Poppins Light"/>
              </a:rPr>
              <a:t>Style délégatif</a:t>
            </a:r>
          </a:p>
          <a:p>
            <a:pPr algn="ctr"/>
            <a:endParaRPr lang="fr-FR" sz="700" dirty="0">
              <a:latin typeface="Poppins Light"/>
              <a:cs typeface="Poppins Light"/>
            </a:endParaRPr>
          </a:p>
        </p:txBody>
      </p:sp>
      <p:sp>
        <p:nvSpPr>
          <p:cNvPr id="14" name="Flèche : courbe vers la gauche 13">
            <a:extLst>
              <a:ext uri="{FF2B5EF4-FFF2-40B4-BE49-F238E27FC236}">
                <a16:creationId xmlns:a16="http://schemas.microsoft.com/office/drawing/2014/main" id="{0949AAE4-5C82-D2FB-6175-A53CCB3823A9}"/>
              </a:ext>
            </a:extLst>
          </p:cNvPr>
          <p:cNvSpPr/>
          <p:nvPr/>
        </p:nvSpPr>
        <p:spPr>
          <a:xfrm rot="10800000">
            <a:off x="4132717" y="1904202"/>
            <a:ext cx="2203859" cy="3315562"/>
          </a:xfrm>
          <a:prstGeom prst="curvedLeftArrow">
            <a:avLst/>
          </a:prstGeom>
          <a:solidFill>
            <a:srgbClr val="D0D0D0"/>
          </a:solidFill>
          <a:ln>
            <a:solidFill>
              <a:schemeClr val="tx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r-FR" sz="1600" dirty="0">
              <a:solidFill>
                <a:schemeClr val="tx1"/>
              </a:solidFill>
              <a:latin typeface="Poppins Light"/>
              <a:cs typeface="Poppins Light"/>
            </a:endParaRPr>
          </a:p>
        </p:txBody>
      </p:sp>
      <p:sp>
        <p:nvSpPr>
          <p:cNvPr id="15" name="ZoneTexte 14">
            <a:extLst>
              <a:ext uri="{FF2B5EF4-FFF2-40B4-BE49-F238E27FC236}">
                <a16:creationId xmlns:a16="http://schemas.microsoft.com/office/drawing/2014/main" id="{354830C8-895A-8497-C1BA-01220C84E1C8}"/>
              </a:ext>
            </a:extLst>
          </p:cNvPr>
          <p:cNvSpPr txBox="1"/>
          <p:nvPr/>
        </p:nvSpPr>
        <p:spPr>
          <a:xfrm>
            <a:off x="3892141" y="4344513"/>
            <a:ext cx="2074295" cy="520304"/>
          </a:xfrm>
          <a:prstGeom prst="rect">
            <a:avLst/>
          </a:prstGeom>
          <a:solidFill>
            <a:schemeClr val="bg2"/>
          </a:solidFill>
          <a:ln>
            <a:solidFill>
              <a:srgbClr val="F59B14"/>
            </a:solidFill>
          </a:ln>
        </p:spPr>
        <p:txBody>
          <a:bodyPr wrap="square" lIns="72740" tIns="36370" rIns="72740" bIns="36370" rtlCol="0" anchor="t">
            <a:spAutoFit/>
          </a:bodyPr>
          <a:lstStyle/>
          <a:p>
            <a:pPr algn="ctr"/>
            <a:endParaRPr lang="fr-FR" sz="700" b="1" dirty="0">
              <a:latin typeface="Poppins Light"/>
              <a:cs typeface="Poppins Light"/>
            </a:endParaRPr>
          </a:p>
          <a:p>
            <a:pPr algn="ctr"/>
            <a:r>
              <a:rPr lang="fr-FR" sz="1450" dirty="0">
                <a:latin typeface="Poppins SemiBold" panose="00000700000000000000" pitchFamily="2" charset="0"/>
                <a:cs typeface="Poppins SemiBold" panose="00000700000000000000" pitchFamily="2" charset="0"/>
              </a:rPr>
              <a:t>M1 : Cadrer</a:t>
            </a:r>
          </a:p>
          <a:p>
            <a:pPr algn="ctr"/>
            <a:endParaRPr lang="fr-FR" sz="700" b="1" dirty="0">
              <a:latin typeface="Poppins Light"/>
              <a:cs typeface="Poppins Light"/>
            </a:endParaRPr>
          </a:p>
        </p:txBody>
      </p:sp>
      <p:sp>
        <p:nvSpPr>
          <p:cNvPr id="16" name="Rectangle 15">
            <a:extLst>
              <a:ext uri="{FF2B5EF4-FFF2-40B4-BE49-F238E27FC236}">
                <a16:creationId xmlns:a16="http://schemas.microsoft.com/office/drawing/2014/main" id="{255BF8D4-2296-A0CF-ACBD-7D2646019159}"/>
              </a:ext>
            </a:extLst>
          </p:cNvPr>
          <p:cNvSpPr/>
          <p:nvPr/>
        </p:nvSpPr>
        <p:spPr>
          <a:xfrm>
            <a:off x="2098655" y="2282140"/>
            <a:ext cx="2003220" cy="756746"/>
          </a:xfrm>
          <a:prstGeom prst="rect">
            <a:avLst/>
          </a:prstGeom>
          <a:solidFill>
            <a:schemeClr val="bg1"/>
          </a:solidFill>
          <a:ln>
            <a:solidFill>
              <a:srgbClr val="92D050"/>
            </a:solidFill>
          </a:ln>
        </p:spPr>
        <p:txBody>
          <a:bodyPr wrap="square" lIns="91440" tIns="45720" rIns="91440" bIns="45720" rtlCol="0" anchor="t">
            <a:spAutoFit/>
          </a:bodyPr>
          <a:lstStyle/>
          <a:p>
            <a:pPr algn="ctr"/>
            <a:endParaRPr lang="fr-FR" sz="700" dirty="0">
              <a:latin typeface="Poppins Light"/>
              <a:cs typeface="Poppins Light"/>
            </a:endParaRPr>
          </a:p>
          <a:p>
            <a:pPr algn="ctr"/>
            <a:r>
              <a:rPr lang="fr-FR" sz="1400" dirty="0">
                <a:latin typeface="Poppins Light"/>
                <a:cs typeface="Poppins Light"/>
              </a:rPr>
              <a:t>Autonomie 2</a:t>
            </a:r>
          </a:p>
          <a:p>
            <a:pPr algn="ctr"/>
            <a:r>
              <a:rPr lang="fr-FR" sz="1400" i="1" dirty="0">
                <a:latin typeface="Poppins Light"/>
                <a:cs typeface="Poppins Light"/>
              </a:rPr>
              <a:t>Style informatif</a:t>
            </a:r>
          </a:p>
          <a:p>
            <a:pPr algn="ctr"/>
            <a:endParaRPr lang="fr-FR" sz="700" dirty="0">
              <a:latin typeface="Poppins Light"/>
              <a:cs typeface="Poppins Light"/>
            </a:endParaRPr>
          </a:p>
        </p:txBody>
      </p:sp>
      <p:sp>
        <p:nvSpPr>
          <p:cNvPr id="17" name="ZoneTexte 16">
            <a:extLst>
              <a:ext uri="{FF2B5EF4-FFF2-40B4-BE49-F238E27FC236}">
                <a16:creationId xmlns:a16="http://schemas.microsoft.com/office/drawing/2014/main" id="{63AE6DEA-B066-32D7-175F-794612770DEB}"/>
              </a:ext>
            </a:extLst>
          </p:cNvPr>
          <p:cNvSpPr txBox="1"/>
          <p:nvPr/>
        </p:nvSpPr>
        <p:spPr>
          <a:xfrm>
            <a:off x="3892141" y="2808718"/>
            <a:ext cx="2074295" cy="520304"/>
          </a:xfrm>
          <a:prstGeom prst="rect">
            <a:avLst/>
          </a:prstGeom>
          <a:solidFill>
            <a:schemeClr val="bg1"/>
          </a:solidFill>
          <a:ln>
            <a:solidFill>
              <a:schemeClr val="accent1"/>
            </a:solidFill>
          </a:ln>
        </p:spPr>
        <p:txBody>
          <a:bodyPr wrap="square" lIns="72740" tIns="36370" rIns="72740" bIns="36370" rtlCol="0" anchor="t">
            <a:spAutoFit/>
          </a:bodyPr>
          <a:lstStyle/>
          <a:p>
            <a:pPr algn="ctr"/>
            <a:endParaRPr lang="fr-FR" sz="700" b="1" dirty="0">
              <a:latin typeface="Poppins Light"/>
              <a:cs typeface="Poppins Light"/>
            </a:endParaRPr>
          </a:p>
          <a:p>
            <a:pPr algn="ctr"/>
            <a:r>
              <a:rPr lang="fr-FR" sz="1450" dirty="0">
                <a:latin typeface="Poppins SemiBold" panose="00000700000000000000" pitchFamily="2" charset="0"/>
                <a:cs typeface="Poppins SemiBold" panose="00000700000000000000" pitchFamily="2" charset="0"/>
              </a:rPr>
              <a:t>M2 : Mobiliser</a:t>
            </a:r>
          </a:p>
          <a:p>
            <a:pPr algn="ctr"/>
            <a:endParaRPr lang="fr-FR" sz="700" b="1" dirty="0">
              <a:latin typeface="Poppins Light"/>
              <a:cs typeface="Poppins Light"/>
            </a:endParaRPr>
          </a:p>
        </p:txBody>
      </p:sp>
      <p:sp>
        <p:nvSpPr>
          <p:cNvPr id="18" name="ZoneTexte 17">
            <a:extLst>
              <a:ext uri="{FF2B5EF4-FFF2-40B4-BE49-F238E27FC236}">
                <a16:creationId xmlns:a16="http://schemas.microsoft.com/office/drawing/2014/main" id="{1C299396-E5AD-F22B-E332-47CB2B620832}"/>
              </a:ext>
            </a:extLst>
          </p:cNvPr>
          <p:cNvSpPr txBox="1"/>
          <p:nvPr/>
        </p:nvSpPr>
        <p:spPr>
          <a:xfrm>
            <a:off x="7009862" y="2808718"/>
            <a:ext cx="2074295" cy="520304"/>
          </a:xfrm>
          <a:prstGeom prst="rect">
            <a:avLst/>
          </a:prstGeom>
          <a:solidFill>
            <a:schemeClr val="tx2"/>
          </a:solidFill>
          <a:ln>
            <a:solidFill>
              <a:schemeClr val="accent1"/>
            </a:solidFill>
          </a:ln>
        </p:spPr>
        <p:txBody>
          <a:bodyPr wrap="square" lIns="72740" tIns="36370" rIns="72740" bIns="36370" rtlCol="0" anchor="t">
            <a:spAutoFit/>
          </a:bodyPr>
          <a:lstStyle/>
          <a:p>
            <a:pPr algn="ctr"/>
            <a:endParaRPr lang="fr-FR" sz="700" b="1" dirty="0">
              <a:latin typeface="Poppins Light"/>
              <a:cs typeface="Poppins Light"/>
            </a:endParaRPr>
          </a:p>
          <a:p>
            <a:pPr algn="ctr"/>
            <a:r>
              <a:rPr lang="fr-FR" sz="1450" dirty="0">
                <a:latin typeface="Poppins SemiBold" panose="00000700000000000000" pitchFamily="2" charset="0"/>
                <a:cs typeface="Poppins SemiBold" panose="00000700000000000000" pitchFamily="2" charset="0"/>
              </a:rPr>
              <a:t>M3 : Associer</a:t>
            </a:r>
          </a:p>
          <a:p>
            <a:pPr algn="ctr"/>
            <a:endParaRPr lang="fr-FR" sz="700" b="1" dirty="0">
              <a:latin typeface="Poppins Light"/>
              <a:cs typeface="Poppins Light"/>
            </a:endParaRPr>
          </a:p>
        </p:txBody>
      </p:sp>
      <p:sp>
        <p:nvSpPr>
          <p:cNvPr id="19" name="ZoneTexte 18">
            <a:extLst>
              <a:ext uri="{FF2B5EF4-FFF2-40B4-BE49-F238E27FC236}">
                <a16:creationId xmlns:a16="http://schemas.microsoft.com/office/drawing/2014/main" id="{16C0998A-6703-1C08-01B7-6F81256DDABA}"/>
              </a:ext>
            </a:extLst>
          </p:cNvPr>
          <p:cNvSpPr txBox="1"/>
          <p:nvPr/>
        </p:nvSpPr>
        <p:spPr>
          <a:xfrm>
            <a:off x="7009862" y="4344513"/>
            <a:ext cx="2074295" cy="520304"/>
          </a:xfrm>
          <a:prstGeom prst="rect">
            <a:avLst/>
          </a:prstGeom>
          <a:solidFill>
            <a:schemeClr val="bg2"/>
          </a:solidFill>
          <a:ln>
            <a:solidFill>
              <a:schemeClr val="accent1"/>
            </a:solidFill>
          </a:ln>
        </p:spPr>
        <p:txBody>
          <a:bodyPr wrap="square" lIns="72740" tIns="36370" rIns="72740" bIns="36370" rtlCol="0" anchor="t">
            <a:spAutoFit/>
          </a:bodyPr>
          <a:lstStyle/>
          <a:p>
            <a:pPr algn="ctr"/>
            <a:endParaRPr lang="fr-FR" sz="700" b="1" dirty="0">
              <a:latin typeface="Poppins Light"/>
              <a:cs typeface="Poppins Light"/>
            </a:endParaRPr>
          </a:p>
          <a:p>
            <a:pPr algn="ctr"/>
            <a:r>
              <a:rPr lang="fr-FR" sz="1450" dirty="0">
                <a:latin typeface="Poppins SemiBold" panose="00000700000000000000" pitchFamily="2" charset="0"/>
                <a:cs typeface="Poppins SemiBold" panose="00000700000000000000" pitchFamily="2" charset="0"/>
              </a:rPr>
              <a:t>M4 : Responsabiliser</a:t>
            </a:r>
          </a:p>
          <a:p>
            <a:pPr algn="ctr"/>
            <a:endParaRPr lang="fr-FR" sz="700" b="1" dirty="0">
              <a:latin typeface="Poppins Light"/>
              <a:cs typeface="Poppins Light"/>
            </a:endParaRPr>
          </a:p>
        </p:txBody>
      </p:sp>
      <p:sp>
        <p:nvSpPr>
          <p:cNvPr id="20" name="ZoneTexte 19">
            <a:extLst>
              <a:ext uri="{FF2B5EF4-FFF2-40B4-BE49-F238E27FC236}">
                <a16:creationId xmlns:a16="http://schemas.microsoft.com/office/drawing/2014/main" id="{53341732-2ED9-E97E-9D3E-61E04697CE1D}"/>
              </a:ext>
            </a:extLst>
          </p:cNvPr>
          <p:cNvSpPr txBox="1"/>
          <p:nvPr/>
        </p:nvSpPr>
        <p:spPr>
          <a:xfrm>
            <a:off x="396815" y="5989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dirty="0">
                <a:solidFill>
                  <a:srgbClr val="AEABAB"/>
                </a:solidFill>
              </a:rPr>
              <a:t>Informatif &lt;=&gt; Persuasif</a:t>
            </a:r>
            <a:endParaRPr lang="fr-FR" i="1" dirty="0" err="1">
              <a:solidFill>
                <a:srgbClr val="AEABAB"/>
              </a:solidFill>
              <a:cs typeface="Calibri"/>
            </a:endParaRPr>
          </a:p>
        </p:txBody>
      </p:sp>
    </p:spTree>
    <p:extLst>
      <p:ext uri="{BB962C8B-B14F-4D97-AF65-F5344CB8AC3E}">
        <p14:creationId xmlns:p14="http://schemas.microsoft.com/office/powerpoint/2010/main" val="361320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A7EA-8765-2C16-9D20-ABD6B492E7EE}"/>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DF91F246-934E-D890-7345-C1716A20CA6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D51155C0-0AB5-3E46-6804-BCBBB587632E}"/>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Atelier : repérer les styles</a:t>
            </a:r>
          </a:p>
        </p:txBody>
      </p:sp>
      <p:sp>
        <p:nvSpPr>
          <p:cNvPr id="3" name="Oval 11">
            <a:extLst>
              <a:ext uri="{FF2B5EF4-FFF2-40B4-BE49-F238E27FC236}">
                <a16:creationId xmlns:a16="http://schemas.microsoft.com/office/drawing/2014/main" id="{BF70B7A6-A67A-8611-56F5-FA51CEB0C4A0}"/>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27E64354-6DA6-C1FA-C3E9-B1B8531CBC79}"/>
              </a:ext>
            </a:extLst>
          </p:cNvPr>
          <p:cNvSpPr/>
          <p:nvPr/>
        </p:nvSpPr>
        <p:spPr>
          <a:xfrm>
            <a:off x="788251" y="367112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0D1A6F7D-7668-0D7C-8AC5-D42790276F28}"/>
              </a:ext>
            </a:extLst>
          </p:cNvPr>
          <p:cNvSpPr txBox="1">
            <a:spLocks/>
          </p:cNvSpPr>
          <p:nvPr/>
        </p:nvSpPr>
        <p:spPr>
          <a:xfrm>
            <a:off x="1374138" y="2362612"/>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En binôme : pour chaque </a:t>
            </a:r>
            <a:r>
              <a:rPr lang="fr-FR" dirty="0">
                <a:latin typeface="Poppins SemiBold" panose="00000700000000000000" pitchFamily="2" charset="0"/>
                <a:cs typeface="Poppins SemiBold" panose="00000700000000000000" pitchFamily="2" charset="0"/>
              </a:rPr>
              <a:t>style managérial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Décrire les comportements associés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Les contextes dans lesquels les appliquer</a:t>
            </a:r>
          </a:p>
          <a:p>
            <a:pPr marL="171450" indent="-171450">
              <a:buFont typeface="Wingdings" panose="05000000000000000000" pitchFamily="2" charset="2"/>
              <a:buChar char="§"/>
            </a:pPr>
            <a:endParaRPr lang="fr-FR" sz="1200" dirty="0">
              <a:effectLst/>
              <a:latin typeface="Poppins SemiBold" panose="00000700000000000000" pitchFamily="2" charset="0"/>
              <a:cs typeface="Poppins SemiBold" panose="00000700000000000000" pitchFamily="2" charset="0"/>
            </a:endParaRPr>
          </a:p>
        </p:txBody>
      </p:sp>
      <p:sp>
        <p:nvSpPr>
          <p:cNvPr id="20" name="Oval 11">
            <a:extLst>
              <a:ext uri="{FF2B5EF4-FFF2-40B4-BE49-F238E27FC236}">
                <a16:creationId xmlns:a16="http://schemas.microsoft.com/office/drawing/2014/main" id="{7DB76095-1BEE-9759-57F2-45F1A981C357}"/>
              </a:ext>
            </a:extLst>
          </p:cNvPr>
          <p:cNvSpPr/>
          <p:nvPr/>
        </p:nvSpPr>
        <p:spPr>
          <a:xfrm>
            <a:off x="806124" y="514387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21" name="Subtitle 2">
            <a:extLst>
              <a:ext uri="{FF2B5EF4-FFF2-40B4-BE49-F238E27FC236}">
                <a16:creationId xmlns:a16="http://schemas.microsoft.com/office/drawing/2014/main" id="{5A63584D-11B1-FAD8-B743-918ECDD7A583}"/>
              </a:ext>
            </a:extLst>
          </p:cNvPr>
          <p:cNvSpPr txBox="1">
            <a:spLocks/>
          </p:cNvSpPr>
          <p:nvPr/>
        </p:nvSpPr>
        <p:spPr>
          <a:xfrm>
            <a:off x="1409884" y="5218882"/>
            <a:ext cx="4149242"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Partage en plénière et consolidatio</a:t>
            </a:r>
            <a:r>
              <a:rPr lang="fr-FR" dirty="0">
                <a:latin typeface="Poppins SemiBold" panose="00000700000000000000" pitchFamily="2" charset="0"/>
                <a:cs typeface="Poppins SemiBold" panose="00000700000000000000" pitchFamily="2" charset="0"/>
              </a:rPr>
              <a:t>n </a:t>
            </a:r>
            <a:endParaRPr lang="fr-FR" dirty="0">
              <a:effectLst/>
              <a:latin typeface="Poppins SemiBold" panose="00000700000000000000" pitchFamily="2" charset="0"/>
              <a:cs typeface="Poppins SemiBold" panose="00000700000000000000" pitchFamily="2" charset="0"/>
            </a:endParaRPr>
          </a:p>
        </p:txBody>
      </p:sp>
      <p:sp>
        <p:nvSpPr>
          <p:cNvPr id="22" name="Subtitle 2">
            <a:extLst>
              <a:ext uri="{FF2B5EF4-FFF2-40B4-BE49-F238E27FC236}">
                <a16:creationId xmlns:a16="http://schemas.microsoft.com/office/drawing/2014/main" id="{6B7A188F-B543-4062-1B73-68695FEEF13B}"/>
              </a:ext>
            </a:extLst>
          </p:cNvPr>
          <p:cNvSpPr txBox="1">
            <a:spLocks/>
          </p:cNvSpPr>
          <p:nvPr/>
        </p:nvSpPr>
        <p:spPr>
          <a:xfrm>
            <a:off x="1409884" y="3721412"/>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Faire le lien avec son équipe : </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Quels sont les niveaux d’autonomie que je repère dans mon équipe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Quels comportements et avec qui je vais adapter ?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2491552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54F6B-3915-4AEE-7F93-6B592E1B91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866C34C-B2F6-924D-AC07-02F96B0E9183}"/>
              </a:ext>
            </a:extLst>
          </p:cNvPr>
          <p:cNvSpPr>
            <a:spLocks noGrp="1"/>
          </p:cNvSpPr>
          <p:nvPr>
            <p:ph type="title"/>
          </p:nvPr>
        </p:nvSpPr>
        <p:spPr>
          <a:xfrm>
            <a:off x="252777" y="205080"/>
            <a:ext cx="11082528" cy="731520"/>
          </a:xfrm>
        </p:spPr>
        <p:txBody>
          <a:bodyPr/>
          <a:lstStyle/>
          <a:p>
            <a:r>
              <a:rPr lang="fr-FR" dirty="0"/>
              <a:t>Les styles de management situationnel</a:t>
            </a:r>
          </a:p>
        </p:txBody>
      </p:sp>
      <p:grpSp>
        <p:nvGrpSpPr>
          <p:cNvPr id="4" name="Group 49">
            <a:extLst>
              <a:ext uri="{FF2B5EF4-FFF2-40B4-BE49-F238E27FC236}">
                <a16:creationId xmlns:a16="http://schemas.microsoft.com/office/drawing/2014/main" id="{C2E369FF-F2B5-084F-0083-E0C96F8ED522}"/>
              </a:ext>
            </a:extLst>
          </p:cNvPr>
          <p:cNvGrpSpPr/>
          <p:nvPr/>
        </p:nvGrpSpPr>
        <p:grpSpPr>
          <a:xfrm>
            <a:off x="335112" y="1334876"/>
            <a:ext cx="11521776" cy="5080675"/>
            <a:chOff x="8491" y="1525984"/>
            <a:chExt cx="14659784" cy="6483285"/>
          </a:xfrm>
        </p:grpSpPr>
        <p:sp>
          <p:nvSpPr>
            <p:cNvPr id="6" name="TextBox 13">
              <a:extLst>
                <a:ext uri="{FF2B5EF4-FFF2-40B4-BE49-F238E27FC236}">
                  <a16:creationId xmlns:a16="http://schemas.microsoft.com/office/drawing/2014/main" id="{C0469F17-6295-E3F0-0BDF-9E43C22321D3}"/>
                </a:ext>
              </a:extLst>
            </p:cNvPr>
            <p:cNvSpPr txBox="1"/>
            <p:nvPr/>
          </p:nvSpPr>
          <p:spPr>
            <a:xfrm>
              <a:off x="214418" y="2458820"/>
              <a:ext cx="1702520"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DIRECTIF M1</a:t>
              </a:r>
              <a:endPar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endParaRPr>
            </a:p>
          </p:txBody>
        </p:sp>
        <p:sp>
          <p:nvSpPr>
            <p:cNvPr id="7" name="TextBox 14">
              <a:extLst>
                <a:ext uri="{FF2B5EF4-FFF2-40B4-BE49-F238E27FC236}">
                  <a16:creationId xmlns:a16="http://schemas.microsoft.com/office/drawing/2014/main" id="{45BBC81D-2DDD-F6A6-147B-918169454164}"/>
                </a:ext>
              </a:extLst>
            </p:cNvPr>
            <p:cNvSpPr txBox="1"/>
            <p:nvPr/>
          </p:nvSpPr>
          <p:spPr>
            <a:xfrm>
              <a:off x="316345" y="1525984"/>
              <a:ext cx="2687778"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Profil</a:t>
              </a:r>
            </a:p>
          </p:txBody>
        </p:sp>
        <p:cxnSp>
          <p:nvCxnSpPr>
            <p:cNvPr id="9" name="Straight Connector 17">
              <a:extLst>
                <a:ext uri="{FF2B5EF4-FFF2-40B4-BE49-F238E27FC236}">
                  <a16:creationId xmlns:a16="http://schemas.microsoft.com/office/drawing/2014/main" id="{57D8A58E-2DAA-B8F9-94B0-74F349F6FF8F}"/>
                </a:ext>
              </a:extLst>
            </p:cNvPr>
            <p:cNvCxnSpPr>
              <a:cxnSpLocks/>
            </p:cNvCxnSpPr>
            <p:nvPr/>
          </p:nvCxnSpPr>
          <p:spPr>
            <a:xfrm>
              <a:off x="8491" y="1927322"/>
              <a:ext cx="14659784" cy="16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31">
              <a:extLst>
                <a:ext uri="{FF2B5EF4-FFF2-40B4-BE49-F238E27FC236}">
                  <a16:creationId xmlns:a16="http://schemas.microsoft.com/office/drawing/2014/main" id="{890671DC-C194-BFB7-C7B3-73137B4065E3}"/>
                </a:ext>
              </a:extLst>
            </p:cNvPr>
            <p:cNvGrpSpPr/>
            <p:nvPr/>
          </p:nvGrpSpPr>
          <p:grpSpPr>
            <a:xfrm>
              <a:off x="2052137" y="1787232"/>
              <a:ext cx="248295" cy="6222037"/>
              <a:chOff x="2052137" y="1787232"/>
              <a:chExt cx="248295" cy="6222037"/>
            </a:xfrm>
          </p:grpSpPr>
          <p:cxnSp>
            <p:nvCxnSpPr>
              <p:cNvPr id="18" name="Straight Connector 20">
                <a:extLst>
                  <a:ext uri="{FF2B5EF4-FFF2-40B4-BE49-F238E27FC236}">
                    <a16:creationId xmlns:a16="http://schemas.microsoft.com/office/drawing/2014/main" id="{6DA940DA-5D21-4486-532D-189662774623}"/>
                  </a:ext>
                </a:extLst>
              </p:cNvPr>
              <p:cNvCxnSpPr>
                <a:cxnSpLocks/>
              </p:cNvCxnSpPr>
              <p:nvPr/>
            </p:nvCxnSpPr>
            <p:spPr>
              <a:xfrm>
                <a:off x="2162091" y="2064228"/>
                <a:ext cx="0" cy="59450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9" name="ChevronBlue 77">
                <a:extLst>
                  <a:ext uri="{FF2B5EF4-FFF2-40B4-BE49-F238E27FC236}">
                    <a16:creationId xmlns:a16="http://schemas.microsoft.com/office/drawing/2014/main" id="{C9B5A146-3E65-03F8-CB6A-6051A3CF5927}"/>
                  </a:ext>
                </a:extLst>
              </p:cNvPr>
              <p:cNvGrpSpPr/>
              <p:nvPr>
                <p:custDataLst>
                  <p:tags r:id="rId1"/>
                </p:custDataLst>
              </p:nvPr>
            </p:nvGrpSpPr>
            <p:grpSpPr>
              <a:xfrm>
                <a:off x="2052137" y="1787232"/>
                <a:ext cx="248295" cy="276996"/>
                <a:chOff x="-1309421" y="1043912"/>
                <a:chExt cx="342266" cy="381830"/>
              </a:xfrm>
            </p:grpSpPr>
            <p:sp>
              <p:nvSpPr>
                <p:cNvPr id="20" name="Oval 5">
                  <a:extLst>
                    <a:ext uri="{FF2B5EF4-FFF2-40B4-BE49-F238E27FC236}">
                      <a16:creationId xmlns:a16="http://schemas.microsoft.com/office/drawing/2014/main" id="{16B96E6A-8CDD-6268-2EBA-D16F356ED20B}"/>
                    </a:ext>
                  </a:extLst>
                </p:cNvPr>
                <p:cNvSpPr/>
                <p:nvPr/>
              </p:nvSpPr>
              <p:spPr>
                <a:xfrm>
                  <a:off x="-1309421" y="1043912"/>
                  <a:ext cx="342266" cy="38183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21" name="Freeform: Shape 75">
                  <a:extLst>
                    <a:ext uri="{FF2B5EF4-FFF2-40B4-BE49-F238E27FC236}">
                      <a16:creationId xmlns:a16="http://schemas.microsoft.com/office/drawing/2014/main" id="{B4321702-14FF-D772-E595-E3667223C772}"/>
                    </a:ext>
                  </a:extLst>
                </p:cNvPr>
                <p:cNvSpPr>
                  <a:spLocks noChangeAspect="1"/>
                </p:cNvSpPr>
                <p:nvPr/>
              </p:nvSpPr>
              <p:spPr>
                <a:xfrm>
                  <a:off x="-1157852" y="1139131"/>
                  <a:ext cx="99809" cy="188164"/>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grpSp>
        </p:grpSp>
      </p:grpSp>
      <p:sp>
        <p:nvSpPr>
          <p:cNvPr id="27" name="Freeform: Shape 75">
            <a:extLst>
              <a:ext uri="{FF2B5EF4-FFF2-40B4-BE49-F238E27FC236}">
                <a16:creationId xmlns:a16="http://schemas.microsoft.com/office/drawing/2014/main" id="{E6798F82-35A5-2571-78D3-3D58C6A1EF6C}"/>
              </a:ext>
            </a:extLst>
          </p:cNvPr>
          <p:cNvSpPr>
            <a:spLocks noChangeAspect="1"/>
          </p:cNvSpPr>
          <p:nvPr/>
        </p:nvSpPr>
        <p:spPr>
          <a:xfrm>
            <a:off x="5443629" y="1593736"/>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8" name="TextBox 15">
            <a:extLst>
              <a:ext uri="{FF2B5EF4-FFF2-40B4-BE49-F238E27FC236}">
                <a16:creationId xmlns:a16="http://schemas.microsoft.com/office/drawing/2014/main" id="{745A022F-9F38-0B8D-24C4-0B0D91F23B58}"/>
              </a:ext>
            </a:extLst>
          </p:cNvPr>
          <p:cNvSpPr txBox="1"/>
          <p:nvPr/>
        </p:nvSpPr>
        <p:spPr>
          <a:xfrm>
            <a:off x="2269896" y="1282562"/>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b="1" dirty="0">
                <a:latin typeface="Poppins SemiBold" pitchFamily="2" charset="77"/>
                <a:cs typeface="Poppins SemiBold" pitchFamily="2" charset="77"/>
              </a:rPr>
              <a:t>Caractéristiques</a:t>
            </a:r>
            <a:endParaRPr kumimoji="0" lang="fr-FR" sz="1400" b="1" u="none" strike="noStrike" kern="1200" cap="none" spc="0" normalizeH="0" baseline="0" noProof="0" dirty="0">
              <a:ln>
                <a:noFill/>
              </a:ln>
              <a:effectLst/>
              <a:uLnTx/>
              <a:uFillTx/>
              <a:latin typeface="Poppins SemiBold" pitchFamily="2" charset="77"/>
              <a:cs typeface="Poppins SemiBold" pitchFamily="2" charset="77"/>
            </a:endParaRPr>
          </a:p>
        </p:txBody>
      </p:sp>
      <p:cxnSp>
        <p:nvCxnSpPr>
          <p:cNvPr id="15" name="Straight Connector 33">
            <a:extLst>
              <a:ext uri="{FF2B5EF4-FFF2-40B4-BE49-F238E27FC236}">
                <a16:creationId xmlns:a16="http://schemas.microsoft.com/office/drawing/2014/main" id="{4C77247A-83BA-F932-1B70-DD344D3AF9C0}"/>
              </a:ext>
            </a:extLst>
          </p:cNvPr>
          <p:cNvCxnSpPr>
            <a:cxnSpLocks/>
          </p:cNvCxnSpPr>
          <p:nvPr/>
        </p:nvCxnSpPr>
        <p:spPr>
          <a:xfrm>
            <a:off x="335112" y="27137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3">
            <a:extLst>
              <a:ext uri="{FF2B5EF4-FFF2-40B4-BE49-F238E27FC236}">
                <a16:creationId xmlns:a16="http://schemas.microsoft.com/office/drawing/2014/main" id="{16081373-9DAE-84D5-1DA0-8F776B7CF506}"/>
              </a:ext>
            </a:extLst>
          </p:cNvPr>
          <p:cNvCxnSpPr>
            <a:cxnSpLocks/>
          </p:cNvCxnSpPr>
          <p:nvPr/>
        </p:nvCxnSpPr>
        <p:spPr>
          <a:xfrm>
            <a:off x="335112" y="3863595"/>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33">
            <a:extLst>
              <a:ext uri="{FF2B5EF4-FFF2-40B4-BE49-F238E27FC236}">
                <a16:creationId xmlns:a16="http://schemas.microsoft.com/office/drawing/2014/main" id="{5ACA887D-CF8B-EE82-4DDA-6A821D2A8C4D}"/>
              </a:ext>
            </a:extLst>
          </p:cNvPr>
          <p:cNvCxnSpPr>
            <a:cxnSpLocks/>
          </p:cNvCxnSpPr>
          <p:nvPr/>
        </p:nvCxnSpPr>
        <p:spPr>
          <a:xfrm>
            <a:off x="335112" y="4943764"/>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Oval 5">
            <a:extLst>
              <a:ext uri="{FF2B5EF4-FFF2-40B4-BE49-F238E27FC236}">
                <a16:creationId xmlns:a16="http://schemas.microsoft.com/office/drawing/2014/main" id="{03EE2F49-D542-025D-6F1C-AF1DB091804D}"/>
              </a:ext>
            </a:extLst>
          </p:cNvPr>
          <p:cNvSpPr/>
          <p:nvPr/>
        </p:nvSpPr>
        <p:spPr>
          <a:xfrm>
            <a:off x="5158235" y="1517241"/>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11" name="Freeform: Shape 75">
            <a:extLst>
              <a:ext uri="{FF2B5EF4-FFF2-40B4-BE49-F238E27FC236}">
                <a16:creationId xmlns:a16="http://schemas.microsoft.com/office/drawing/2014/main" id="{5F559225-CAA6-BBF2-6C12-3101ECC04D7D}"/>
              </a:ext>
            </a:extLst>
          </p:cNvPr>
          <p:cNvSpPr>
            <a:spLocks noChangeAspect="1"/>
          </p:cNvSpPr>
          <p:nvPr/>
        </p:nvSpPr>
        <p:spPr>
          <a:xfrm>
            <a:off x="6538107" y="1594985"/>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cxnSp>
        <p:nvCxnSpPr>
          <p:cNvPr id="13" name="Straight Connector 20">
            <a:extLst>
              <a:ext uri="{FF2B5EF4-FFF2-40B4-BE49-F238E27FC236}">
                <a16:creationId xmlns:a16="http://schemas.microsoft.com/office/drawing/2014/main" id="{7068A7D1-8D6E-C5C2-F7AF-B4A8EC983743}"/>
              </a:ext>
            </a:extLst>
          </p:cNvPr>
          <p:cNvCxnSpPr>
            <a:cxnSpLocks/>
          </p:cNvCxnSpPr>
          <p:nvPr/>
        </p:nvCxnSpPr>
        <p:spPr>
          <a:xfrm>
            <a:off x="5255808" y="1700707"/>
            <a:ext cx="44492" cy="465189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15">
            <a:extLst>
              <a:ext uri="{FF2B5EF4-FFF2-40B4-BE49-F238E27FC236}">
                <a16:creationId xmlns:a16="http://schemas.microsoft.com/office/drawing/2014/main" id="{3212A471-D266-5F75-9BB5-D3BBFBA186E9}"/>
              </a:ext>
            </a:extLst>
          </p:cNvPr>
          <p:cNvSpPr txBox="1"/>
          <p:nvPr/>
        </p:nvSpPr>
        <p:spPr>
          <a:xfrm>
            <a:off x="5590430" y="1266771"/>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Ses besoins</a:t>
            </a:r>
          </a:p>
        </p:txBody>
      </p:sp>
      <p:sp>
        <p:nvSpPr>
          <p:cNvPr id="33" name="TextBox 4">
            <a:extLst>
              <a:ext uri="{FF2B5EF4-FFF2-40B4-BE49-F238E27FC236}">
                <a16:creationId xmlns:a16="http://schemas.microsoft.com/office/drawing/2014/main" id="{23969D46-D0ED-6912-6BC1-456E5885D0D4}"/>
              </a:ext>
            </a:extLst>
          </p:cNvPr>
          <p:cNvSpPr txBox="1"/>
          <p:nvPr/>
        </p:nvSpPr>
        <p:spPr>
          <a:xfrm>
            <a:off x="2121793" y="2036796"/>
            <a:ext cx="3321835"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Donne des instructions précises, supervise étroitement</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41" name="TextBox 4">
            <a:extLst>
              <a:ext uri="{FF2B5EF4-FFF2-40B4-BE49-F238E27FC236}">
                <a16:creationId xmlns:a16="http://schemas.microsoft.com/office/drawing/2014/main" id="{BADC9FD6-DA1F-CB68-3D74-64EC232520B8}"/>
              </a:ext>
            </a:extLst>
          </p:cNvPr>
          <p:cNvSpPr txBox="1"/>
          <p:nvPr/>
        </p:nvSpPr>
        <p:spPr>
          <a:xfrm>
            <a:off x="5590430" y="1987458"/>
            <a:ext cx="3131037"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Le collaborateur débute ou manque de compétence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8" name="TextBox 4">
            <a:extLst>
              <a:ext uri="{FF2B5EF4-FFF2-40B4-BE49-F238E27FC236}">
                <a16:creationId xmlns:a16="http://schemas.microsoft.com/office/drawing/2014/main" id="{103BAF08-300B-FD99-1B9C-8D300916F1F3}"/>
              </a:ext>
            </a:extLst>
          </p:cNvPr>
          <p:cNvSpPr txBox="1"/>
          <p:nvPr/>
        </p:nvSpPr>
        <p:spPr>
          <a:xfrm>
            <a:off x="2114141" y="3153367"/>
            <a:ext cx="3285389"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Encourage, motive, reste présent dans la décision</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9" name="TextBox 4">
            <a:extLst>
              <a:ext uri="{FF2B5EF4-FFF2-40B4-BE49-F238E27FC236}">
                <a16:creationId xmlns:a16="http://schemas.microsoft.com/office/drawing/2014/main" id="{38375CF6-C1B0-20CF-8780-51ACFE4CB154}"/>
              </a:ext>
            </a:extLst>
          </p:cNvPr>
          <p:cNvSpPr txBox="1"/>
          <p:nvPr/>
        </p:nvSpPr>
        <p:spPr>
          <a:xfrm>
            <a:off x="2114140" y="4185495"/>
            <a:ext cx="3099743"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Ecoute, </a:t>
            </a:r>
            <a:r>
              <a:rPr lang="fr-FR" sz="1400" dirty="0" err="1">
                <a:solidFill>
                  <a:srgbClr val="000000"/>
                </a:solidFill>
                <a:latin typeface="Poppins Light" pitchFamily="2" charset="77"/>
                <a:cs typeface="Poppins Light" pitchFamily="2" charset="77"/>
              </a:rPr>
              <a:t>co-construit</a:t>
            </a:r>
            <a:r>
              <a:rPr lang="fr-FR" sz="1400" dirty="0">
                <a:solidFill>
                  <a:srgbClr val="000000"/>
                </a:solidFill>
                <a:latin typeface="Poppins Light" pitchFamily="2" charset="77"/>
                <a:cs typeface="Poppins Light" pitchFamily="2" charset="77"/>
              </a:rPr>
              <a:t>, encourage l’autonomie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0" name="TextBox 4">
            <a:extLst>
              <a:ext uri="{FF2B5EF4-FFF2-40B4-BE49-F238E27FC236}">
                <a16:creationId xmlns:a16="http://schemas.microsoft.com/office/drawing/2014/main" id="{4BCE395D-0DBA-663C-DCDF-7D23B132FBD1}"/>
              </a:ext>
            </a:extLst>
          </p:cNvPr>
          <p:cNvSpPr txBox="1"/>
          <p:nvPr/>
        </p:nvSpPr>
        <p:spPr>
          <a:xfrm>
            <a:off x="2145039" y="5309192"/>
            <a:ext cx="3076279"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Autonome, confie les responsabilités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5" name="TextBox 4">
            <a:extLst>
              <a:ext uri="{FF2B5EF4-FFF2-40B4-BE49-F238E27FC236}">
                <a16:creationId xmlns:a16="http://schemas.microsoft.com/office/drawing/2014/main" id="{F48B6925-AA59-D49F-2716-16A2098EBF6F}"/>
              </a:ext>
            </a:extLst>
          </p:cNvPr>
          <p:cNvSpPr txBox="1"/>
          <p:nvPr/>
        </p:nvSpPr>
        <p:spPr>
          <a:xfrm>
            <a:off x="5590430" y="3030128"/>
            <a:ext cx="3068607"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Collaborateur motivé mais encore en développement</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6" name="TextBox 4">
            <a:extLst>
              <a:ext uri="{FF2B5EF4-FFF2-40B4-BE49-F238E27FC236}">
                <a16:creationId xmlns:a16="http://schemas.microsoft.com/office/drawing/2014/main" id="{1A315AB2-AEA4-DD99-B308-037016FED8B4}"/>
              </a:ext>
            </a:extLst>
          </p:cNvPr>
          <p:cNvSpPr txBox="1"/>
          <p:nvPr/>
        </p:nvSpPr>
        <p:spPr>
          <a:xfrm>
            <a:off x="5684395" y="4185032"/>
            <a:ext cx="2953179"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Collaborateur compétent mais pas encore sûr de lui</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7" name="TextBox 4">
            <a:extLst>
              <a:ext uri="{FF2B5EF4-FFF2-40B4-BE49-F238E27FC236}">
                <a16:creationId xmlns:a16="http://schemas.microsoft.com/office/drawing/2014/main" id="{B3F2CFB7-018B-5922-B9E1-AC9E99B06560}"/>
              </a:ext>
            </a:extLst>
          </p:cNvPr>
          <p:cNvSpPr txBox="1"/>
          <p:nvPr/>
        </p:nvSpPr>
        <p:spPr>
          <a:xfrm>
            <a:off x="5653496" y="5222945"/>
            <a:ext cx="3000746" cy="807913"/>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Collaborateur très compétent et autonome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 name="TextBox 13">
            <a:extLst>
              <a:ext uri="{FF2B5EF4-FFF2-40B4-BE49-F238E27FC236}">
                <a16:creationId xmlns:a16="http://schemas.microsoft.com/office/drawing/2014/main" id="{AADC567B-E92F-B423-1270-04C7C1E55008}"/>
              </a:ext>
            </a:extLst>
          </p:cNvPr>
          <p:cNvSpPr txBox="1"/>
          <p:nvPr/>
        </p:nvSpPr>
        <p:spPr>
          <a:xfrm>
            <a:off x="335112" y="3169623"/>
            <a:ext cx="1499933"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PERSUASIF M2</a:t>
            </a:r>
            <a:endPar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endParaRPr>
          </a:p>
        </p:txBody>
      </p:sp>
      <p:sp>
        <p:nvSpPr>
          <p:cNvPr id="12" name="TextBox 13">
            <a:extLst>
              <a:ext uri="{FF2B5EF4-FFF2-40B4-BE49-F238E27FC236}">
                <a16:creationId xmlns:a16="http://schemas.microsoft.com/office/drawing/2014/main" id="{2911B44F-D980-325C-5375-E9FC90C92674}"/>
              </a:ext>
            </a:extLst>
          </p:cNvPr>
          <p:cNvSpPr txBox="1"/>
          <p:nvPr/>
        </p:nvSpPr>
        <p:spPr>
          <a:xfrm>
            <a:off x="139701" y="4185495"/>
            <a:ext cx="1729780"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PARTICIPATIF M3</a:t>
            </a:r>
            <a:endPar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61F30E02-5FCE-D162-26A0-0E4495DB9A8A}"/>
              </a:ext>
            </a:extLst>
          </p:cNvPr>
          <p:cNvSpPr txBox="1"/>
          <p:nvPr/>
        </p:nvSpPr>
        <p:spPr>
          <a:xfrm>
            <a:off x="327581" y="5335382"/>
            <a:ext cx="1729780"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DELEGATIF M4</a:t>
            </a:r>
            <a:endPar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endParaRPr>
          </a:p>
        </p:txBody>
      </p:sp>
      <p:sp>
        <p:nvSpPr>
          <p:cNvPr id="8" name="TextBox 15">
            <a:extLst>
              <a:ext uri="{FF2B5EF4-FFF2-40B4-BE49-F238E27FC236}">
                <a16:creationId xmlns:a16="http://schemas.microsoft.com/office/drawing/2014/main" id="{475FE52F-0488-C11E-42C3-DA6E4A0937DD}"/>
              </a:ext>
            </a:extLst>
          </p:cNvPr>
          <p:cNvSpPr txBox="1"/>
          <p:nvPr/>
        </p:nvSpPr>
        <p:spPr>
          <a:xfrm>
            <a:off x="8593767" y="1256045"/>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b="1" dirty="0">
                <a:latin typeface="Poppins SemiBold" pitchFamily="2" charset="77"/>
                <a:cs typeface="Poppins SemiBold" pitchFamily="2" charset="77"/>
              </a:rPr>
              <a:t>Comportement </a:t>
            </a:r>
            <a:r>
              <a:rPr lang="fr-FR" sz="1400" b="1" dirty="0" err="1">
                <a:latin typeface="Poppins SemiBold" pitchFamily="2" charset="77"/>
                <a:cs typeface="Poppins SemiBold" pitchFamily="2" charset="77"/>
              </a:rPr>
              <a:t>managerial</a:t>
            </a:r>
            <a:r>
              <a:rPr lang="fr-FR" sz="1400" b="1" dirty="0">
                <a:latin typeface="Poppins SemiBold" pitchFamily="2" charset="77"/>
                <a:cs typeface="Poppins SemiBold" pitchFamily="2" charset="77"/>
              </a:rPr>
              <a:t> </a:t>
            </a:r>
            <a:endParaRPr kumimoji="0" lang="fr-FR" sz="1400" b="1" u="none" strike="noStrike" kern="1200" cap="none" spc="0" normalizeH="0" baseline="0" noProof="0" dirty="0">
              <a:ln>
                <a:noFill/>
              </a:ln>
              <a:effectLst/>
              <a:uLnTx/>
              <a:uFillTx/>
              <a:latin typeface="Poppins SemiBold" pitchFamily="2" charset="77"/>
              <a:cs typeface="Poppins SemiBold" pitchFamily="2" charset="77"/>
            </a:endParaRPr>
          </a:p>
        </p:txBody>
      </p:sp>
      <p:graphicFrame>
        <p:nvGraphicFramePr>
          <p:cNvPr id="16" name="Tableau 15">
            <a:extLst>
              <a:ext uri="{FF2B5EF4-FFF2-40B4-BE49-F238E27FC236}">
                <a16:creationId xmlns:a16="http://schemas.microsoft.com/office/drawing/2014/main" id="{08FDAB10-C947-8AE5-B692-B654FF1A5794}"/>
              </a:ext>
            </a:extLst>
          </p:cNvPr>
          <p:cNvGraphicFramePr>
            <a:graphicFrameLocks noGrp="1"/>
          </p:cNvGraphicFramePr>
          <p:nvPr>
            <p:extLst>
              <p:ext uri="{D42A27DB-BD31-4B8C-83A1-F6EECF244321}">
                <p14:modId xmlns:p14="http://schemas.microsoft.com/office/powerpoint/2010/main" val="842729364"/>
              </p:ext>
            </p:extLst>
          </p:nvPr>
        </p:nvGraphicFramePr>
        <p:xfrm>
          <a:off x="8778962" y="1794770"/>
          <a:ext cx="2770632" cy="4374766"/>
        </p:xfrm>
        <a:graphic>
          <a:graphicData uri="http://schemas.openxmlformats.org/drawingml/2006/table">
            <a:tbl>
              <a:tblPr/>
              <a:tblGrid>
                <a:gridCol w="2770632">
                  <a:extLst>
                    <a:ext uri="{9D8B030D-6E8A-4147-A177-3AD203B41FA5}">
                      <a16:colId xmlns:a16="http://schemas.microsoft.com/office/drawing/2014/main" val="4294074288"/>
                    </a:ext>
                  </a:extLst>
                </a:gridCol>
              </a:tblGrid>
              <a:tr h="900687">
                <a:tc>
                  <a:txBody>
                    <a:bodyPr/>
                    <a:lstStyle/>
                    <a:p>
                      <a:pPr>
                        <a:buNone/>
                      </a:pPr>
                      <a:r>
                        <a:rPr lang="fr-FR" sz="1400" dirty="0">
                          <a:latin typeface="Poppins" pitchFamily="2" charset="77"/>
                          <a:cs typeface="Poppins" pitchFamily="2" charset="77"/>
                        </a:rPr>
                        <a:t>Je </a:t>
                      </a:r>
                      <a:r>
                        <a:rPr lang="fr-FR" sz="1400" b="1" dirty="0">
                          <a:latin typeface="Poppins" pitchFamily="2" charset="77"/>
                          <a:cs typeface="Poppins" pitchFamily="2" charset="77"/>
                        </a:rPr>
                        <a:t>cadre</a:t>
                      </a:r>
                      <a:r>
                        <a:rPr lang="fr-FR" sz="1400" dirty="0">
                          <a:latin typeface="Poppins" pitchFamily="2" charset="77"/>
                          <a:cs typeface="Poppins" pitchFamily="2" charset="77"/>
                        </a:rPr>
                        <a:t>, je dis quoi faire, comment, quand</a:t>
                      </a:r>
                    </a:p>
                  </a:txBody>
                  <a:tcPr marL="61525" marR="61525" marT="30763" marB="30763" anchor="ctr">
                    <a:lnL>
                      <a:noFill/>
                    </a:lnL>
                    <a:lnR>
                      <a:noFill/>
                    </a:lnR>
                    <a:lnT>
                      <a:noFill/>
                    </a:lnT>
                    <a:lnB>
                      <a:noFill/>
                    </a:lnB>
                    <a:noFill/>
                  </a:tcPr>
                </a:tc>
                <a:extLst>
                  <a:ext uri="{0D108BD9-81ED-4DB2-BD59-A6C34878D82A}">
                    <a16:rowId xmlns:a16="http://schemas.microsoft.com/office/drawing/2014/main" val="3662014540"/>
                  </a:ext>
                </a:extLst>
              </a:tr>
              <a:tr h="900687">
                <a:tc>
                  <a:txBody>
                    <a:bodyPr/>
                    <a:lstStyle/>
                    <a:p>
                      <a:pPr>
                        <a:buNone/>
                      </a:pPr>
                      <a:endParaRPr lang="fr-FR" sz="1400" dirty="0">
                        <a:latin typeface="Poppins" pitchFamily="2" charset="77"/>
                        <a:cs typeface="Poppins" pitchFamily="2" charset="77"/>
                      </a:endParaRPr>
                    </a:p>
                    <a:p>
                      <a:pPr>
                        <a:buNone/>
                      </a:pPr>
                      <a:r>
                        <a:rPr lang="fr-FR" sz="1400" dirty="0">
                          <a:latin typeface="Poppins" pitchFamily="2" charset="77"/>
                          <a:cs typeface="Poppins" pitchFamily="2" charset="77"/>
                        </a:rPr>
                        <a:t>Je </a:t>
                      </a:r>
                      <a:r>
                        <a:rPr lang="fr-FR" sz="1400" b="1" dirty="0">
                          <a:latin typeface="Poppins" pitchFamily="2" charset="77"/>
                          <a:cs typeface="Poppins" pitchFamily="2" charset="77"/>
                        </a:rPr>
                        <a:t>mobilise</a:t>
                      </a:r>
                      <a:r>
                        <a:rPr lang="fr-FR" sz="1400" dirty="0">
                          <a:latin typeface="Poppins" pitchFamily="2" charset="77"/>
                          <a:cs typeface="Poppins" pitchFamily="2" charset="77"/>
                        </a:rPr>
                        <a:t>, je reste clair mais plus à l’écoute</a:t>
                      </a:r>
                    </a:p>
                  </a:txBody>
                  <a:tcPr marL="61525" marR="61525" marT="30763" marB="30763" anchor="ctr">
                    <a:lnL>
                      <a:noFill/>
                    </a:lnL>
                    <a:lnR>
                      <a:noFill/>
                    </a:lnR>
                    <a:lnT>
                      <a:noFill/>
                    </a:lnT>
                    <a:lnB>
                      <a:noFill/>
                    </a:lnB>
                    <a:noFill/>
                  </a:tcPr>
                </a:tc>
                <a:extLst>
                  <a:ext uri="{0D108BD9-81ED-4DB2-BD59-A6C34878D82A}">
                    <a16:rowId xmlns:a16="http://schemas.microsoft.com/office/drawing/2014/main" val="2035050812"/>
                  </a:ext>
                </a:extLst>
              </a:tr>
              <a:tr h="1286696">
                <a:tc>
                  <a:txBody>
                    <a:bodyPr/>
                    <a:lstStyle/>
                    <a:p>
                      <a:pPr>
                        <a:buNone/>
                      </a:pPr>
                      <a:endParaRPr lang="fr-FR" sz="1400" dirty="0">
                        <a:latin typeface="Poppins" pitchFamily="2" charset="77"/>
                        <a:cs typeface="Poppins" pitchFamily="2" charset="77"/>
                      </a:endParaRPr>
                    </a:p>
                    <a:p>
                      <a:pPr>
                        <a:buNone/>
                      </a:pPr>
                      <a:r>
                        <a:rPr lang="fr-FR" sz="1400" dirty="0">
                          <a:latin typeface="Poppins" pitchFamily="2" charset="77"/>
                          <a:cs typeface="Poppins" pitchFamily="2" charset="77"/>
                        </a:rPr>
                        <a:t>J’</a:t>
                      </a:r>
                      <a:r>
                        <a:rPr lang="fr-FR" sz="1400" b="1" dirty="0">
                          <a:latin typeface="Poppins" pitchFamily="2" charset="77"/>
                          <a:cs typeface="Poppins" pitchFamily="2" charset="77"/>
                        </a:rPr>
                        <a:t>associe</a:t>
                      </a:r>
                      <a:r>
                        <a:rPr lang="fr-FR" sz="1400" dirty="0">
                          <a:latin typeface="Poppins" pitchFamily="2" charset="77"/>
                          <a:cs typeface="Poppins" pitchFamily="2" charset="77"/>
                        </a:rPr>
                        <a:t>, je </a:t>
                      </a:r>
                      <a:r>
                        <a:rPr lang="fr-FR" sz="1400" dirty="0" err="1">
                          <a:latin typeface="Poppins" pitchFamily="2" charset="77"/>
                          <a:cs typeface="Poppins" pitchFamily="2" charset="77"/>
                        </a:rPr>
                        <a:t>co-construis</a:t>
                      </a:r>
                      <a:r>
                        <a:rPr lang="fr-FR" sz="1400" dirty="0">
                          <a:latin typeface="Poppins" pitchFamily="2" charset="77"/>
                          <a:cs typeface="Poppins" pitchFamily="2" charset="77"/>
                        </a:rPr>
                        <a:t>, je délègue partiellement</a:t>
                      </a:r>
                    </a:p>
                  </a:txBody>
                  <a:tcPr marL="61525" marR="61525" marT="30763" marB="30763" anchor="ctr">
                    <a:lnL>
                      <a:noFill/>
                    </a:lnL>
                    <a:lnR>
                      <a:noFill/>
                    </a:lnR>
                    <a:lnT>
                      <a:noFill/>
                    </a:lnT>
                    <a:lnB>
                      <a:noFill/>
                    </a:lnB>
                    <a:noFill/>
                  </a:tcPr>
                </a:tc>
                <a:extLst>
                  <a:ext uri="{0D108BD9-81ED-4DB2-BD59-A6C34878D82A}">
                    <a16:rowId xmlns:a16="http://schemas.microsoft.com/office/drawing/2014/main" val="3283628449"/>
                  </a:ext>
                </a:extLst>
              </a:tr>
              <a:tr h="1286696">
                <a:tc>
                  <a:txBody>
                    <a:bodyPr/>
                    <a:lstStyle/>
                    <a:p>
                      <a:pPr>
                        <a:buNone/>
                      </a:pPr>
                      <a:r>
                        <a:rPr lang="fr-FR" sz="1400" dirty="0">
                          <a:latin typeface="Poppins" pitchFamily="2" charset="77"/>
                          <a:cs typeface="Poppins" pitchFamily="2" charset="77"/>
                        </a:rPr>
                        <a:t>Je </a:t>
                      </a:r>
                      <a:r>
                        <a:rPr lang="fr-FR" sz="1400" b="1" dirty="0">
                          <a:latin typeface="Poppins" pitchFamily="2" charset="77"/>
                          <a:cs typeface="Poppins" pitchFamily="2" charset="77"/>
                        </a:rPr>
                        <a:t>responsabilise</a:t>
                      </a:r>
                      <a:r>
                        <a:rPr lang="fr-FR" sz="1400" dirty="0">
                          <a:latin typeface="Poppins" pitchFamily="2" charset="77"/>
                          <a:cs typeface="Poppins" pitchFamily="2" charset="77"/>
                        </a:rPr>
                        <a:t>, je fais confiance et je suis en retrait</a:t>
                      </a:r>
                    </a:p>
                  </a:txBody>
                  <a:tcPr marL="61525" marR="61525" marT="30763" marB="30763" anchor="ctr">
                    <a:lnL>
                      <a:noFill/>
                    </a:lnL>
                    <a:lnR>
                      <a:noFill/>
                    </a:lnR>
                    <a:lnT>
                      <a:noFill/>
                    </a:lnT>
                    <a:lnB>
                      <a:noFill/>
                    </a:lnB>
                    <a:noFill/>
                  </a:tcPr>
                </a:tc>
                <a:extLst>
                  <a:ext uri="{0D108BD9-81ED-4DB2-BD59-A6C34878D82A}">
                    <a16:rowId xmlns:a16="http://schemas.microsoft.com/office/drawing/2014/main" val="133240729"/>
                  </a:ext>
                </a:extLst>
              </a:tr>
            </a:tbl>
          </a:graphicData>
        </a:graphic>
      </p:graphicFrame>
      <p:sp>
        <p:nvSpPr>
          <p:cNvPr id="17" name="Oval 5">
            <a:extLst>
              <a:ext uri="{FF2B5EF4-FFF2-40B4-BE49-F238E27FC236}">
                <a16:creationId xmlns:a16="http://schemas.microsoft.com/office/drawing/2014/main" id="{0030B215-72F2-83A6-BEF0-4D605F304F16}"/>
              </a:ext>
            </a:extLst>
          </p:cNvPr>
          <p:cNvSpPr/>
          <p:nvPr/>
        </p:nvSpPr>
        <p:spPr>
          <a:xfrm>
            <a:off x="8351830" y="1590385"/>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cxnSp>
        <p:nvCxnSpPr>
          <p:cNvPr id="22" name="Straight Connector 20">
            <a:extLst>
              <a:ext uri="{FF2B5EF4-FFF2-40B4-BE49-F238E27FC236}">
                <a16:creationId xmlns:a16="http://schemas.microsoft.com/office/drawing/2014/main" id="{64F62683-7471-2AD4-85F3-65FDEC1473BF}"/>
              </a:ext>
            </a:extLst>
          </p:cNvPr>
          <p:cNvCxnSpPr>
            <a:cxnSpLocks/>
          </p:cNvCxnSpPr>
          <p:nvPr/>
        </p:nvCxnSpPr>
        <p:spPr>
          <a:xfrm>
            <a:off x="8449403" y="1773851"/>
            <a:ext cx="44492" cy="465189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628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9D3D3-8E56-70C7-08F0-53059EC6B1A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3303E73-987C-8378-88C8-80E45DB8867C}"/>
              </a:ext>
            </a:extLst>
          </p:cNvPr>
          <p:cNvSpPr>
            <a:spLocks noGrp="1"/>
          </p:cNvSpPr>
          <p:nvPr>
            <p:ph type="title"/>
          </p:nvPr>
        </p:nvSpPr>
        <p:spPr>
          <a:xfrm>
            <a:off x="252777" y="205080"/>
            <a:ext cx="11082528" cy="731520"/>
          </a:xfrm>
        </p:spPr>
        <p:txBody>
          <a:bodyPr/>
          <a:lstStyle/>
          <a:p>
            <a:r>
              <a:rPr lang="fr-FR" dirty="0"/>
              <a:t>Correspondance DISC – Styles managériaux suggérés</a:t>
            </a:r>
          </a:p>
        </p:txBody>
      </p:sp>
      <p:grpSp>
        <p:nvGrpSpPr>
          <p:cNvPr id="4" name="Group 49">
            <a:extLst>
              <a:ext uri="{FF2B5EF4-FFF2-40B4-BE49-F238E27FC236}">
                <a16:creationId xmlns:a16="http://schemas.microsoft.com/office/drawing/2014/main" id="{9F4485C1-2045-1D0F-F90A-7A6A84535FC8}"/>
              </a:ext>
            </a:extLst>
          </p:cNvPr>
          <p:cNvGrpSpPr/>
          <p:nvPr/>
        </p:nvGrpSpPr>
        <p:grpSpPr>
          <a:xfrm>
            <a:off x="335112" y="1334876"/>
            <a:ext cx="11521776" cy="5080675"/>
            <a:chOff x="8491" y="1525984"/>
            <a:chExt cx="14659784" cy="6483285"/>
          </a:xfrm>
        </p:grpSpPr>
        <p:sp>
          <p:nvSpPr>
            <p:cNvPr id="7" name="TextBox 14">
              <a:extLst>
                <a:ext uri="{FF2B5EF4-FFF2-40B4-BE49-F238E27FC236}">
                  <a16:creationId xmlns:a16="http://schemas.microsoft.com/office/drawing/2014/main" id="{9EB0FCE3-50F5-3EEC-95AB-1994E6384B36}"/>
                </a:ext>
              </a:extLst>
            </p:cNvPr>
            <p:cNvSpPr txBox="1"/>
            <p:nvPr/>
          </p:nvSpPr>
          <p:spPr>
            <a:xfrm>
              <a:off x="316345" y="1525984"/>
              <a:ext cx="2687778"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Profil</a:t>
              </a:r>
            </a:p>
          </p:txBody>
        </p:sp>
        <p:cxnSp>
          <p:nvCxnSpPr>
            <p:cNvPr id="9" name="Straight Connector 17">
              <a:extLst>
                <a:ext uri="{FF2B5EF4-FFF2-40B4-BE49-F238E27FC236}">
                  <a16:creationId xmlns:a16="http://schemas.microsoft.com/office/drawing/2014/main" id="{ACF92061-F4F1-D0E6-6A70-7B3ED3CC7A07}"/>
                </a:ext>
              </a:extLst>
            </p:cNvPr>
            <p:cNvCxnSpPr>
              <a:cxnSpLocks/>
            </p:cNvCxnSpPr>
            <p:nvPr/>
          </p:nvCxnSpPr>
          <p:spPr>
            <a:xfrm>
              <a:off x="8491" y="1927322"/>
              <a:ext cx="14659784" cy="16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31">
              <a:extLst>
                <a:ext uri="{FF2B5EF4-FFF2-40B4-BE49-F238E27FC236}">
                  <a16:creationId xmlns:a16="http://schemas.microsoft.com/office/drawing/2014/main" id="{0306271E-4286-5226-125C-0B451322CA7A}"/>
                </a:ext>
              </a:extLst>
            </p:cNvPr>
            <p:cNvGrpSpPr/>
            <p:nvPr/>
          </p:nvGrpSpPr>
          <p:grpSpPr>
            <a:xfrm>
              <a:off x="2052137" y="1787232"/>
              <a:ext cx="248295" cy="6222037"/>
              <a:chOff x="2052137" y="1787232"/>
              <a:chExt cx="248295" cy="6222037"/>
            </a:xfrm>
          </p:grpSpPr>
          <p:cxnSp>
            <p:nvCxnSpPr>
              <p:cNvPr id="18" name="Straight Connector 20">
                <a:extLst>
                  <a:ext uri="{FF2B5EF4-FFF2-40B4-BE49-F238E27FC236}">
                    <a16:creationId xmlns:a16="http://schemas.microsoft.com/office/drawing/2014/main" id="{C7A9D8B1-804C-C0F2-2042-F29D788A4DED}"/>
                  </a:ext>
                </a:extLst>
              </p:cNvPr>
              <p:cNvCxnSpPr>
                <a:cxnSpLocks/>
              </p:cNvCxnSpPr>
              <p:nvPr/>
            </p:nvCxnSpPr>
            <p:spPr>
              <a:xfrm>
                <a:off x="2162091" y="2064228"/>
                <a:ext cx="0" cy="59450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9" name="ChevronBlue 77">
                <a:extLst>
                  <a:ext uri="{FF2B5EF4-FFF2-40B4-BE49-F238E27FC236}">
                    <a16:creationId xmlns:a16="http://schemas.microsoft.com/office/drawing/2014/main" id="{7499C30F-BCB6-1B81-5BCA-905A2DA4FC7E}"/>
                  </a:ext>
                </a:extLst>
              </p:cNvPr>
              <p:cNvGrpSpPr/>
              <p:nvPr>
                <p:custDataLst>
                  <p:tags r:id="rId1"/>
                </p:custDataLst>
              </p:nvPr>
            </p:nvGrpSpPr>
            <p:grpSpPr>
              <a:xfrm>
                <a:off x="2052137" y="1787232"/>
                <a:ext cx="248295" cy="276996"/>
                <a:chOff x="-1309421" y="1043912"/>
                <a:chExt cx="342266" cy="381830"/>
              </a:xfrm>
            </p:grpSpPr>
            <p:sp>
              <p:nvSpPr>
                <p:cNvPr id="20" name="Oval 5">
                  <a:extLst>
                    <a:ext uri="{FF2B5EF4-FFF2-40B4-BE49-F238E27FC236}">
                      <a16:creationId xmlns:a16="http://schemas.microsoft.com/office/drawing/2014/main" id="{647E0763-A506-C8FC-409E-360DEC928D57}"/>
                    </a:ext>
                  </a:extLst>
                </p:cNvPr>
                <p:cNvSpPr/>
                <p:nvPr/>
              </p:nvSpPr>
              <p:spPr>
                <a:xfrm>
                  <a:off x="-1309421" y="1043912"/>
                  <a:ext cx="342266" cy="38183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21" name="Freeform: Shape 75">
                  <a:extLst>
                    <a:ext uri="{FF2B5EF4-FFF2-40B4-BE49-F238E27FC236}">
                      <a16:creationId xmlns:a16="http://schemas.microsoft.com/office/drawing/2014/main" id="{DB56789D-4478-F783-A9F5-CA771DECDF10}"/>
                    </a:ext>
                  </a:extLst>
                </p:cNvPr>
                <p:cNvSpPr>
                  <a:spLocks noChangeAspect="1"/>
                </p:cNvSpPr>
                <p:nvPr/>
              </p:nvSpPr>
              <p:spPr>
                <a:xfrm>
                  <a:off x="-1157852" y="1139131"/>
                  <a:ext cx="99809" cy="188164"/>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grpSp>
        </p:grpSp>
      </p:grpSp>
      <p:sp>
        <p:nvSpPr>
          <p:cNvPr id="27" name="Freeform: Shape 75">
            <a:extLst>
              <a:ext uri="{FF2B5EF4-FFF2-40B4-BE49-F238E27FC236}">
                <a16:creationId xmlns:a16="http://schemas.microsoft.com/office/drawing/2014/main" id="{75FEF973-F67E-EBDC-50FB-FD7F64D4ED5F}"/>
              </a:ext>
            </a:extLst>
          </p:cNvPr>
          <p:cNvSpPr>
            <a:spLocks noChangeAspect="1"/>
          </p:cNvSpPr>
          <p:nvPr/>
        </p:nvSpPr>
        <p:spPr>
          <a:xfrm>
            <a:off x="5443629" y="1593736"/>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8" name="TextBox 15">
            <a:extLst>
              <a:ext uri="{FF2B5EF4-FFF2-40B4-BE49-F238E27FC236}">
                <a16:creationId xmlns:a16="http://schemas.microsoft.com/office/drawing/2014/main" id="{054174AD-046B-5F4F-8BAB-CEC57455CDE6}"/>
              </a:ext>
            </a:extLst>
          </p:cNvPr>
          <p:cNvSpPr txBox="1"/>
          <p:nvPr/>
        </p:nvSpPr>
        <p:spPr>
          <a:xfrm>
            <a:off x="2269896" y="1282562"/>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b="1" dirty="0">
                <a:latin typeface="Poppins SemiBold" pitchFamily="2" charset="77"/>
                <a:cs typeface="Poppins SemiBold" pitchFamily="2" charset="77"/>
              </a:rPr>
              <a:t>Préfère souvent un style … </a:t>
            </a:r>
            <a:endParaRPr kumimoji="0" lang="fr-FR" sz="1400" b="1" u="none" strike="noStrike" kern="1200" cap="none" spc="0" normalizeH="0" baseline="0" noProof="0" dirty="0">
              <a:ln>
                <a:noFill/>
              </a:ln>
              <a:effectLst/>
              <a:uLnTx/>
              <a:uFillTx/>
              <a:latin typeface="Poppins SemiBold" pitchFamily="2" charset="77"/>
              <a:cs typeface="Poppins SemiBold" pitchFamily="2" charset="77"/>
            </a:endParaRPr>
          </a:p>
        </p:txBody>
      </p:sp>
      <p:cxnSp>
        <p:nvCxnSpPr>
          <p:cNvPr id="15" name="Straight Connector 33">
            <a:extLst>
              <a:ext uri="{FF2B5EF4-FFF2-40B4-BE49-F238E27FC236}">
                <a16:creationId xmlns:a16="http://schemas.microsoft.com/office/drawing/2014/main" id="{00E13954-D310-33DD-5E7F-269459E57BBF}"/>
              </a:ext>
            </a:extLst>
          </p:cNvPr>
          <p:cNvCxnSpPr>
            <a:cxnSpLocks/>
          </p:cNvCxnSpPr>
          <p:nvPr/>
        </p:nvCxnSpPr>
        <p:spPr>
          <a:xfrm>
            <a:off x="335112" y="27137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3">
            <a:extLst>
              <a:ext uri="{FF2B5EF4-FFF2-40B4-BE49-F238E27FC236}">
                <a16:creationId xmlns:a16="http://schemas.microsoft.com/office/drawing/2014/main" id="{025B4FBB-F996-4A99-BFFD-0088E437ADB8}"/>
              </a:ext>
            </a:extLst>
          </p:cNvPr>
          <p:cNvCxnSpPr>
            <a:cxnSpLocks/>
          </p:cNvCxnSpPr>
          <p:nvPr/>
        </p:nvCxnSpPr>
        <p:spPr>
          <a:xfrm>
            <a:off x="335112" y="3863595"/>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33">
            <a:extLst>
              <a:ext uri="{FF2B5EF4-FFF2-40B4-BE49-F238E27FC236}">
                <a16:creationId xmlns:a16="http://schemas.microsoft.com/office/drawing/2014/main" id="{4606E620-6179-2CC0-91B7-12998C011FB1}"/>
              </a:ext>
            </a:extLst>
          </p:cNvPr>
          <p:cNvCxnSpPr>
            <a:cxnSpLocks/>
          </p:cNvCxnSpPr>
          <p:nvPr/>
        </p:nvCxnSpPr>
        <p:spPr>
          <a:xfrm>
            <a:off x="335112" y="4943764"/>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Oval 5">
            <a:extLst>
              <a:ext uri="{FF2B5EF4-FFF2-40B4-BE49-F238E27FC236}">
                <a16:creationId xmlns:a16="http://schemas.microsoft.com/office/drawing/2014/main" id="{0D80C114-A270-9FFC-65BB-09A56CF0ED74}"/>
              </a:ext>
            </a:extLst>
          </p:cNvPr>
          <p:cNvSpPr/>
          <p:nvPr/>
        </p:nvSpPr>
        <p:spPr>
          <a:xfrm>
            <a:off x="6451689" y="1540853"/>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11" name="Freeform: Shape 75">
            <a:extLst>
              <a:ext uri="{FF2B5EF4-FFF2-40B4-BE49-F238E27FC236}">
                <a16:creationId xmlns:a16="http://schemas.microsoft.com/office/drawing/2014/main" id="{86EF2A7B-0710-5B67-0A64-8B2AA5930294}"/>
              </a:ext>
            </a:extLst>
          </p:cNvPr>
          <p:cNvSpPr>
            <a:spLocks noChangeAspect="1"/>
          </p:cNvSpPr>
          <p:nvPr/>
        </p:nvSpPr>
        <p:spPr>
          <a:xfrm>
            <a:off x="6538107" y="1594985"/>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cxnSp>
        <p:nvCxnSpPr>
          <p:cNvPr id="13" name="Straight Connector 20">
            <a:extLst>
              <a:ext uri="{FF2B5EF4-FFF2-40B4-BE49-F238E27FC236}">
                <a16:creationId xmlns:a16="http://schemas.microsoft.com/office/drawing/2014/main" id="{6BE434DE-A876-C191-695C-14C40D05BDF9}"/>
              </a:ext>
            </a:extLst>
          </p:cNvPr>
          <p:cNvCxnSpPr>
            <a:cxnSpLocks/>
          </p:cNvCxnSpPr>
          <p:nvPr/>
        </p:nvCxnSpPr>
        <p:spPr>
          <a:xfrm>
            <a:off x="6549262" y="1724319"/>
            <a:ext cx="44492" cy="465189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15">
            <a:extLst>
              <a:ext uri="{FF2B5EF4-FFF2-40B4-BE49-F238E27FC236}">
                <a16:creationId xmlns:a16="http://schemas.microsoft.com/office/drawing/2014/main" id="{1FE10B0A-9C95-5ECB-EE20-A75EFA3E044B}"/>
              </a:ext>
            </a:extLst>
          </p:cNvPr>
          <p:cNvSpPr txBox="1"/>
          <p:nvPr/>
        </p:nvSpPr>
        <p:spPr>
          <a:xfrm>
            <a:off x="6883884" y="1290383"/>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A éviter … </a:t>
            </a:r>
          </a:p>
        </p:txBody>
      </p:sp>
      <p:sp>
        <p:nvSpPr>
          <p:cNvPr id="33" name="TextBox 4">
            <a:extLst>
              <a:ext uri="{FF2B5EF4-FFF2-40B4-BE49-F238E27FC236}">
                <a16:creationId xmlns:a16="http://schemas.microsoft.com/office/drawing/2014/main" id="{A9460034-D1C3-6D14-A63B-F90225BF121B}"/>
              </a:ext>
            </a:extLst>
          </p:cNvPr>
          <p:cNvSpPr txBox="1"/>
          <p:nvPr/>
        </p:nvSpPr>
        <p:spPr>
          <a:xfrm>
            <a:off x="2269896" y="2059206"/>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Directif / Délégatif</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41" name="TextBox 4">
            <a:extLst>
              <a:ext uri="{FF2B5EF4-FFF2-40B4-BE49-F238E27FC236}">
                <a16:creationId xmlns:a16="http://schemas.microsoft.com/office/drawing/2014/main" id="{F4BF0E8D-DB1E-83E9-4A3F-B57FB8933217}"/>
              </a:ext>
            </a:extLst>
          </p:cNvPr>
          <p:cNvSpPr txBox="1"/>
          <p:nvPr/>
        </p:nvSpPr>
        <p:spPr>
          <a:xfrm>
            <a:off x="6883884" y="2011070"/>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Trop de détails, lenteur</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7" name="TextBox 4">
            <a:extLst>
              <a:ext uri="{FF2B5EF4-FFF2-40B4-BE49-F238E27FC236}">
                <a16:creationId xmlns:a16="http://schemas.microsoft.com/office/drawing/2014/main" id="{E6DEC944-244D-815F-1730-7379B5CB92D1}"/>
              </a:ext>
            </a:extLst>
          </p:cNvPr>
          <p:cNvSpPr txBox="1"/>
          <p:nvPr/>
        </p:nvSpPr>
        <p:spPr>
          <a:xfrm>
            <a:off x="6883884" y="5212346"/>
            <a:ext cx="475605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Imprécision, manque de logique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8" name="TextBox 13">
            <a:extLst>
              <a:ext uri="{FF2B5EF4-FFF2-40B4-BE49-F238E27FC236}">
                <a16:creationId xmlns:a16="http://schemas.microsoft.com/office/drawing/2014/main" id="{FA7A24F4-20D7-B533-5583-FAC0A718EC8B}"/>
              </a:ext>
            </a:extLst>
          </p:cNvPr>
          <p:cNvSpPr txBox="1"/>
          <p:nvPr/>
        </p:nvSpPr>
        <p:spPr>
          <a:xfrm>
            <a:off x="496959" y="2065900"/>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FF0000"/>
                </a:solidFill>
                <a:latin typeface="Poppins SemiBold" panose="00000700000000000000" pitchFamily="2" charset="0"/>
                <a:cs typeface="Poppins SemiBold" panose="00000700000000000000" pitchFamily="2" charset="0"/>
              </a:rPr>
              <a:t>DOMINANCE</a:t>
            </a:r>
            <a:endParaRPr kumimoji="0" lang="fr-FR" sz="1400" u="none" strike="noStrike" kern="1200" cap="none" spc="0" normalizeH="0" baseline="0" noProof="0" dirty="0">
              <a:ln>
                <a:noFill/>
              </a:ln>
              <a:solidFill>
                <a:srgbClr val="FF0000"/>
              </a:solidFill>
              <a:effectLst/>
              <a:uLnTx/>
              <a:uFillTx/>
              <a:latin typeface="Poppins SemiBold" panose="00000700000000000000" pitchFamily="2" charset="0"/>
              <a:cs typeface="Poppins SemiBold" panose="00000700000000000000" pitchFamily="2" charset="0"/>
            </a:endParaRPr>
          </a:p>
        </p:txBody>
      </p:sp>
      <p:sp>
        <p:nvSpPr>
          <p:cNvPr id="16" name="TextBox 4">
            <a:extLst>
              <a:ext uri="{FF2B5EF4-FFF2-40B4-BE49-F238E27FC236}">
                <a16:creationId xmlns:a16="http://schemas.microsoft.com/office/drawing/2014/main" id="{58954D80-64FD-02F8-F752-A6E30FFA917C}"/>
              </a:ext>
            </a:extLst>
          </p:cNvPr>
          <p:cNvSpPr txBox="1"/>
          <p:nvPr/>
        </p:nvSpPr>
        <p:spPr>
          <a:xfrm>
            <a:off x="2269896" y="3113003"/>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Persuasif / Participatif</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17" name="TextBox 4">
            <a:extLst>
              <a:ext uri="{FF2B5EF4-FFF2-40B4-BE49-F238E27FC236}">
                <a16:creationId xmlns:a16="http://schemas.microsoft.com/office/drawing/2014/main" id="{E148A363-EF3E-67E2-7652-9E8CBD78C19D}"/>
              </a:ext>
            </a:extLst>
          </p:cNvPr>
          <p:cNvSpPr txBox="1"/>
          <p:nvPr/>
        </p:nvSpPr>
        <p:spPr>
          <a:xfrm>
            <a:off x="2269896" y="4184421"/>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Participatif / Persuasif</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2" name="TextBox 4">
            <a:extLst>
              <a:ext uri="{FF2B5EF4-FFF2-40B4-BE49-F238E27FC236}">
                <a16:creationId xmlns:a16="http://schemas.microsoft.com/office/drawing/2014/main" id="{45796DA7-B2AC-95B3-7522-CCBB59F557AC}"/>
              </a:ext>
            </a:extLst>
          </p:cNvPr>
          <p:cNvSpPr txBox="1"/>
          <p:nvPr/>
        </p:nvSpPr>
        <p:spPr>
          <a:xfrm>
            <a:off x="6883884" y="3153513"/>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Encadrement trop rigide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3" name="TextBox 4">
            <a:extLst>
              <a:ext uri="{FF2B5EF4-FFF2-40B4-BE49-F238E27FC236}">
                <a16:creationId xmlns:a16="http://schemas.microsoft.com/office/drawing/2014/main" id="{87F349A2-D16E-B0AB-36F0-E93B52BE92E6}"/>
              </a:ext>
            </a:extLst>
          </p:cNvPr>
          <p:cNvSpPr txBox="1"/>
          <p:nvPr/>
        </p:nvSpPr>
        <p:spPr>
          <a:xfrm>
            <a:off x="6843696" y="4132178"/>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Changement brutal, pression</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5" name="TextBox 4">
            <a:extLst>
              <a:ext uri="{FF2B5EF4-FFF2-40B4-BE49-F238E27FC236}">
                <a16:creationId xmlns:a16="http://schemas.microsoft.com/office/drawing/2014/main" id="{EA9018F6-020F-8B26-6D9B-6AC5D30EDBE9}"/>
              </a:ext>
            </a:extLst>
          </p:cNvPr>
          <p:cNvSpPr txBox="1"/>
          <p:nvPr/>
        </p:nvSpPr>
        <p:spPr>
          <a:xfrm>
            <a:off x="2269896" y="5279203"/>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Directif / Persuasif</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6" name="TextBox 13">
            <a:extLst>
              <a:ext uri="{FF2B5EF4-FFF2-40B4-BE49-F238E27FC236}">
                <a16:creationId xmlns:a16="http://schemas.microsoft.com/office/drawing/2014/main" id="{7A87313E-F6E0-1823-C54C-43A43E8BD5C2}"/>
              </a:ext>
            </a:extLst>
          </p:cNvPr>
          <p:cNvSpPr txBox="1"/>
          <p:nvPr/>
        </p:nvSpPr>
        <p:spPr>
          <a:xfrm>
            <a:off x="593298" y="3187181"/>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FFC000"/>
                </a:solidFill>
                <a:latin typeface="Poppins SemiBold" panose="00000700000000000000" pitchFamily="2" charset="0"/>
                <a:cs typeface="Poppins SemiBold" panose="00000700000000000000" pitchFamily="2" charset="0"/>
              </a:rPr>
              <a:t>INFLUENCE</a:t>
            </a:r>
            <a:endParaRPr kumimoji="0" lang="fr-FR" sz="1400" u="none" strike="noStrike" kern="1200" cap="none" spc="0" normalizeH="0" baseline="0" noProof="0" dirty="0">
              <a:ln>
                <a:noFill/>
              </a:ln>
              <a:solidFill>
                <a:srgbClr val="FFC000"/>
              </a:solidFill>
              <a:effectLst/>
              <a:uLnTx/>
              <a:uFillTx/>
              <a:latin typeface="Poppins SemiBold" panose="00000700000000000000" pitchFamily="2" charset="0"/>
              <a:cs typeface="Poppins SemiBold" panose="00000700000000000000" pitchFamily="2" charset="0"/>
            </a:endParaRPr>
          </a:p>
        </p:txBody>
      </p:sp>
      <p:sp>
        <p:nvSpPr>
          <p:cNvPr id="29" name="TextBox 13">
            <a:extLst>
              <a:ext uri="{FF2B5EF4-FFF2-40B4-BE49-F238E27FC236}">
                <a16:creationId xmlns:a16="http://schemas.microsoft.com/office/drawing/2014/main" id="{0069EE62-A42E-9387-F073-B30CA77749A7}"/>
              </a:ext>
            </a:extLst>
          </p:cNvPr>
          <p:cNvSpPr txBox="1"/>
          <p:nvPr/>
        </p:nvSpPr>
        <p:spPr>
          <a:xfrm>
            <a:off x="584949" y="4173953"/>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92D050"/>
                </a:solidFill>
                <a:latin typeface="Poppins SemiBold" panose="00000700000000000000" pitchFamily="2" charset="0"/>
                <a:cs typeface="Poppins SemiBold" panose="00000700000000000000" pitchFamily="2" charset="0"/>
              </a:rPr>
              <a:t>STABILITE</a:t>
            </a:r>
            <a:endParaRPr kumimoji="0" lang="fr-FR" sz="1400" u="none" strike="noStrike" kern="1200" cap="none" spc="0" normalizeH="0" baseline="0" noProof="0" dirty="0">
              <a:ln>
                <a:noFill/>
              </a:ln>
              <a:solidFill>
                <a:srgbClr val="92D050"/>
              </a:solidFill>
              <a:effectLst/>
              <a:uLnTx/>
              <a:uFillTx/>
              <a:latin typeface="Poppins SemiBold" panose="00000700000000000000" pitchFamily="2" charset="0"/>
              <a:cs typeface="Poppins SemiBold" panose="00000700000000000000" pitchFamily="2" charset="0"/>
            </a:endParaRPr>
          </a:p>
        </p:txBody>
      </p:sp>
      <p:sp>
        <p:nvSpPr>
          <p:cNvPr id="30" name="TextBox 13">
            <a:extLst>
              <a:ext uri="{FF2B5EF4-FFF2-40B4-BE49-F238E27FC236}">
                <a16:creationId xmlns:a16="http://schemas.microsoft.com/office/drawing/2014/main" id="{9C832DF9-C6EF-0A6D-3940-684CE1353F52}"/>
              </a:ext>
            </a:extLst>
          </p:cNvPr>
          <p:cNvSpPr txBox="1"/>
          <p:nvPr/>
        </p:nvSpPr>
        <p:spPr>
          <a:xfrm>
            <a:off x="335112" y="5368750"/>
            <a:ext cx="1596272"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00A9F4"/>
                </a:solidFill>
                <a:latin typeface="Poppins SemiBold" panose="00000700000000000000" pitchFamily="2" charset="0"/>
                <a:cs typeface="Poppins SemiBold" panose="00000700000000000000" pitchFamily="2" charset="0"/>
              </a:rPr>
              <a:t>CONFORMISME</a:t>
            </a:r>
            <a:endParaRPr kumimoji="0" lang="fr-FR" sz="1400" u="none" strike="noStrike" kern="1200" cap="none" spc="0" normalizeH="0" baseline="0" noProof="0" dirty="0">
              <a:ln>
                <a:noFill/>
              </a:ln>
              <a:solidFill>
                <a:srgbClr val="00A9F4"/>
              </a:solidFill>
              <a:effectLst/>
              <a:uLnTx/>
              <a:uFillTx/>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255445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731C8-65E3-EB57-9963-4D785F5B2345}"/>
              </a:ext>
            </a:extLst>
          </p:cNvPr>
          <p:cNvSpPr>
            <a:spLocks noGrp="1"/>
          </p:cNvSpPr>
          <p:nvPr>
            <p:ph type="title"/>
          </p:nvPr>
        </p:nvSpPr>
        <p:spPr/>
        <p:txBody>
          <a:bodyPr/>
          <a:lstStyle/>
          <a:p>
            <a:r>
              <a:rPr lang="fr-FR" dirty="0"/>
              <a:t>En terminer avec les idées reçues</a:t>
            </a:r>
          </a:p>
        </p:txBody>
      </p:sp>
      <p:pic>
        <p:nvPicPr>
          <p:cNvPr id="6" name="Espace réservé pour une image  5" descr="Personnes à la réunion">
            <a:extLst>
              <a:ext uri="{FF2B5EF4-FFF2-40B4-BE49-F238E27FC236}">
                <a16:creationId xmlns:a16="http://schemas.microsoft.com/office/drawing/2014/main" id="{2D8A1F3E-EA11-2157-BAC0-CD3B65CBD52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301" r="12301"/>
          <a:stretch>
            <a:fillRect/>
          </a:stretch>
        </p:blipFill>
        <p:spPr/>
      </p:pic>
      <p:sp>
        <p:nvSpPr>
          <p:cNvPr id="25" name="Sous-titre 6">
            <a:extLst>
              <a:ext uri="{FF2B5EF4-FFF2-40B4-BE49-F238E27FC236}">
                <a16:creationId xmlns:a16="http://schemas.microsoft.com/office/drawing/2014/main" id="{25D85D51-5EE8-21A8-7E5A-C7C9B535CF75}"/>
              </a:ext>
            </a:extLst>
          </p:cNvPr>
          <p:cNvSpPr txBox="1">
            <a:spLocks/>
          </p:cNvSpPr>
          <p:nvPr/>
        </p:nvSpPr>
        <p:spPr>
          <a:xfrm>
            <a:off x="1401706" y="1871660"/>
            <a:ext cx="6207587"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La délégation n’est pas une chose binaire : il existe des nuances entre être dictateur et un anarchiste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26" name="Oval 11">
            <a:extLst>
              <a:ext uri="{FF2B5EF4-FFF2-40B4-BE49-F238E27FC236}">
                <a16:creationId xmlns:a16="http://schemas.microsoft.com/office/drawing/2014/main" id="{D02753AD-A886-9798-F692-2531C9EE56B8}"/>
              </a:ext>
            </a:extLst>
          </p:cNvPr>
          <p:cNvSpPr/>
          <p:nvPr/>
        </p:nvSpPr>
        <p:spPr>
          <a:xfrm>
            <a:off x="798576" y="1871660"/>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27" name="Sous-titre 6">
            <a:extLst>
              <a:ext uri="{FF2B5EF4-FFF2-40B4-BE49-F238E27FC236}">
                <a16:creationId xmlns:a16="http://schemas.microsoft.com/office/drawing/2014/main" id="{62024E52-5E6D-B989-D7F0-67F36042D6BE}"/>
              </a:ext>
            </a:extLst>
          </p:cNvPr>
          <p:cNvSpPr txBox="1">
            <a:spLocks/>
          </p:cNvSpPr>
          <p:nvPr/>
        </p:nvSpPr>
        <p:spPr>
          <a:xfrm>
            <a:off x="1412413" y="3077109"/>
            <a:ext cx="6207587"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La délégation est un processus qui se fait de manière progressive et contrôlée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28" name="Oval 11">
            <a:extLst>
              <a:ext uri="{FF2B5EF4-FFF2-40B4-BE49-F238E27FC236}">
                <a16:creationId xmlns:a16="http://schemas.microsoft.com/office/drawing/2014/main" id="{F13DB3B8-E463-47A5-CC26-F424D382D3C0}"/>
              </a:ext>
            </a:extLst>
          </p:cNvPr>
          <p:cNvSpPr/>
          <p:nvPr/>
        </p:nvSpPr>
        <p:spPr>
          <a:xfrm>
            <a:off x="809283" y="307710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29" name="Sous-titre 6">
            <a:extLst>
              <a:ext uri="{FF2B5EF4-FFF2-40B4-BE49-F238E27FC236}">
                <a16:creationId xmlns:a16="http://schemas.microsoft.com/office/drawing/2014/main" id="{8C17D619-072E-C7A0-512C-F4B1B687137E}"/>
              </a:ext>
            </a:extLst>
          </p:cNvPr>
          <p:cNvSpPr txBox="1">
            <a:spLocks/>
          </p:cNvSpPr>
          <p:nvPr/>
        </p:nvSpPr>
        <p:spPr>
          <a:xfrm>
            <a:off x="1401706" y="4410040"/>
            <a:ext cx="6396094"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La délégation est dépendante du contexte de chaque collaborateur</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30" name="Oval 11">
            <a:extLst>
              <a:ext uri="{FF2B5EF4-FFF2-40B4-BE49-F238E27FC236}">
                <a16:creationId xmlns:a16="http://schemas.microsoft.com/office/drawing/2014/main" id="{F01C2B79-06E4-E6FD-8477-262AF57668A2}"/>
              </a:ext>
            </a:extLst>
          </p:cNvPr>
          <p:cNvSpPr/>
          <p:nvPr/>
        </p:nvSpPr>
        <p:spPr>
          <a:xfrm>
            <a:off x="798576" y="4410040"/>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Tree>
    <p:extLst>
      <p:ext uri="{BB962C8B-B14F-4D97-AF65-F5344CB8AC3E}">
        <p14:creationId xmlns:p14="http://schemas.microsoft.com/office/powerpoint/2010/main" val="259663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2F888-B73D-B911-040B-F2D946EC4148}"/>
              </a:ext>
            </a:extLst>
          </p:cNvPr>
          <p:cNvSpPr>
            <a:spLocks noGrp="1"/>
          </p:cNvSpPr>
          <p:nvPr>
            <p:ph type="title"/>
          </p:nvPr>
        </p:nvSpPr>
        <p:spPr>
          <a:xfrm>
            <a:off x="798576" y="756248"/>
            <a:ext cx="4944691" cy="694944"/>
          </a:xfrm>
        </p:spPr>
        <p:txBody>
          <a:bodyPr/>
          <a:lstStyle/>
          <a:p>
            <a:r>
              <a:rPr lang="fr-FR" dirty="0"/>
              <a:t>La délégation : un contrat</a:t>
            </a:r>
          </a:p>
        </p:txBody>
      </p:sp>
      <p:pic>
        <p:nvPicPr>
          <p:cNvPr id="11" name="Espace réservé pour une image  10" descr="Femme signant un contrat">
            <a:extLst>
              <a:ext uri="{FF2B5EF4-FFF2-40B4-BE49-F238E27FC236}">
                <a16:creationId xmlns:a16="http://schemas.microsoft.com/office/drawing/2014/main" id="{60F73318-F798-239D-496A-C486053896E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823" r="16823"/>
          <a:stretch>
            <a:fillRect/>
          </a:stretch>
        </p:blipFill>
        <p:spPr/>
      </p:pic>
      <p:sp>
        <p:nvSpPr>
          <p:cNvPr id="5" name="Sous-titre 6">
            <a:extLst>
              <a:ext uri="{FF2B5EF4-FFF2-40B4-BE49-F238E27FC236}">
                <a16:creationId xmlns:a16="http://schemas.microsoft.com/office/drawing/2014/main" id="{A0FA7EBF-83DF-CEDB-8010-FC097F7D8A5C}"/>
              </a:ext>
            </a:extLst>
          </p:cNvPr>
          <p:cNvSpPr txBox="1">
            <a:spLocks/>
          </p:cNvSpPr>
          <p:nvPr/>
        </p:nvSpPr>
        <p:spPr>
          <a:xfrm>
            <a:off x="1376673" y="4252740"/>
            <a:ext cx="4799584"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SemiBold" panose="00000700000000000000" pitchFamily="2" charset="0"/>
                <a:cs typeface="Poppins SemiBold" panose="00000700000000000000" pitchFamily="2" charset="0"/>
              </a:rPr>
              <a:t>Le manager </a:t>
            </a:r>
            <a:r>
              <a:rPr lang="fr-FR" dirty="0">
                <a:latin typeface="Poppins Light" panose="00000400000000000000" pitchFamily="2" charset="0"/>
                <a:cs typeface="Poppins Light" panose="00000400000000000000" pitchFamily="2" charset="0"/>
              </a:rPr>
              <a:t>: disponibilité, visibilité sur les activités, meilleur respect des objectifs</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7" name="Oval 11">
            <a:extLst>
              <a:ext uri="{FF2B5EF4-FFF2-40B4-BE49-F238E27FC236}">
                <a16:creationId xmlns:a16="http://schemas.microsoft.com/office/drawing/2014/main" id="{831847CE-B2F8-E80B-CBC8-363F610A0223}"/>
              </a:ext>
            </a:extLst>
          </p:cNvPr>
          <p:cNvSpPr/>
          <p:nvPr/>
        </p:nvSpPr>
        <p:spPr>
          <a:xfrm>
            <a:off x="813816" y="4223712"/>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9" name="Sous-titre 6">
            <a:extLst>
              <a:ext uri="{FF2B5EF4-FFF2-40B4-BE49-F238E27FC236}">
                <a16:creationId xmlns:a16="http://schemas.microsoft.com/office/drawing/2014/main" id="{7E7B0E13-180C-9810-762E-FF37F8A3F793}"/>
              </a:ext>
            </a:extLst>
          </p:cNvPr>
          <p:cNvSpPr txBox="1">
            <a:spLocks/>
          </p:cNvSpPr>
          <p:nvPr/>
        </p:nvSpPr>
        <p:spPr>
          <a:xfrm>
            <a:off x="798576" y="1768080"/>
            <a:ext cx="4799584" cy="233499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C’est la </a:t>
            </a:r>
            <a:r>
              <a:rPr lang="fr-FR" dirty="0">
                <a:solidFill>
                  <a:schemeClr val="accent1"/>
                </a:solidFill>
                <a:latin typeface="Poppins SemiBold" panose="00000700000000000000" pitchFamily="2" charset="0"/>
                <a:cs typeface="Poppins SemiBold" panose="00000700000000000000" pitchFamily="2" charset="0"/>
              </a:rPr>
              <a:t>contractualisation d’un objectif </a:t>
            </a:r>
            <a:r>
              <a:rPr lang="fr-FR" dirty="0">
                <a:latin typeface="Poppins Light" panose="00000400000000000000" pitchFamily="2" charset="0"/>
                <a:cs typeface="Poppins Light" panose="00000400000000000000" pitchFamily="2" charset="0"/>
              </a:rPr>
              <a:t>avec son manager qui se fait dans </a:t>
            </a:r>
            <a:r>
              <a:rPr lang="fr-FR" dirty="0">
                <a:solidFill>
                  <a:schemeClr val="accent1"/>
                </a:solidFill>
                <a:latin typeface="Poppins SemiBold" panose="00000700000000000000" pitchFamily="2" charset="0"/>
                <a:cs typeface="Poppins SemiBold" panose="00000700000000000000" pitchFamily="2" charset="0"/>
              </a:rPr>
              <a:t>une autonomie définie</a:t>
            </a:r>
            <a:r>
              <a:rPr lang="fr-FR" dirty="0">
                <a:latin typeface="Poppins Light" panose="00000400000000000000" pitchFamily="2" charset="0"/>
                <a:cs typeface="Poppins Light" panose="00000400000000000000" pitchFamily="2" charset="0"/>
              </a:rPr>
              <a:t>, avec un </a:t>
            </a:r>
            <a:r>
              <a:rPr lang="fr-FR" dirty="0">
                <a:solidFill>
                  <a:schemeClr val="accent1"/>
                </a:solidFill>
                <a:latin typeface="Poppins SemiBold" panose="00000700000000000000" pitchFamily="2" charset="0"/>
                <a:cs typeface="Poppins SemiBold" panose="00000700000000000000" pitchFamily="2" charset="0"/>
              </a:rPr>
              <a:t>suivi prévu </a:t>
            </a:r>
            <a:r>
              <a:rPr lang="fr-FR" dirty="0">
                <a:latin typeface="Poppins Light" panose="00000400000000000000" pitchFamily="2" charset="0"/>
                <a:cs typeface="Poppins Light" panose="00000400000000000000" pitchFamily="2" charset="0"/>
              </a:rPr>
              <a:t>et dont l’évaluation sera </a:t>
            </a:r>
            <a:r>
              <a:rPr lang="fr-FR" dirty="0">
                <a:solidFill>
                  <a:schemeClr val="accent1"/>
                </a:solidFill>
                <a:latin typeface="Poppins SemiBold" panose="00000700000000000000" pitchFamily="2" charset="0"/>
                <a:cs typeface="Poppins SemiBold" panose="00000700000000000000" pitchFamily="2" charset="0"/>
              </a:rPr>
              <a:t>source de reconnaissance. </a:t>
            </a:r>
          </a:p>
          <a:p>
            <a:pPr>
              <a:lnSpc>
                <a:spcPct val="150000"/>
              </a:lnSpc>
            </a:pPr>
            <a:endParaRPr lang="fr-FR" dirty="0">
              <a:solidFill>
                <a:schemeClr val="accent1"/>
              </a:solidFill>
              <a:latin typeface="Poppins SemiBold" panose="00000700000000000000" pitchFamily="2" charset="0"/>
              <a:cs typeface="Poppins SemiBold" panose="00000700000000000000" pitchFamily="2" charset="0"/>
            </a:endParaRPr>
          </a:p>
          <a:p>
            <a:pPr>
              <a:lnSpc>
                <a:spcPct val="150000"/>
              </a:lnSpc>
            </a:pPr>
            <a:r>
              <a:rPr lang="fr-FR" dirty="0">
                <a:latin typeface="Poppins SemiBold" panose="00000700000000000000" pitchFamily="2" charset="0"/>
                <a:cs typeface="Poppins SemiBold" panose="00000700000000000000" pitchFamily="2" charset="0"/>
              </a:rPr>
              <a:t>Des bénéfices pour tous : </a:t>
            </a:r>
          </a:p>
        </p:txBody>
      </p:sp>
      <p:sp>
        <p:nvSpPr>
          <p:cNvPr id="12" name="Sous-titre 6">
            <a:extLst>
              <a:ext uri="{FF2B5EF4-FFF2-40B4-BE49-F238E27FC236}">
                <a16:creationId xmlns:a16="http://schemas.microsoft.com/office/drawing/2014/main" id="{509BF533-DF6B-03C8-F3FB-29ACAE1159BF}"/>
              </a:ext>
            </a:extLst>
          </p:cNvPr>
          <p:cNvSpPr txBox="1">
            <a:spLocks/>
          </p:cNvSpPr>
          <p:nvPr/>
        </p:nvSpPr>
        <p:spPr>
          <a:xfrm>
            <a:off x="1376673" y="5167011"/>
            <a:ext cx="4799584" cy="1073114"/>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SemiBold" panose="00000700000000000000" pitchFamily="2" charset="0"/>
                <a:cs typeface="Poppins SemiBold" panose="00000700000000000000" pitchFamily="2" charset="0"/>
              </a:rPr>
              <a:t>Le collaborateur </a:t>
            </a:r>
            <a:r>
              <a:rPr lang="fr-FR" dirty="0">
                <a:latin typeface="Poppins Light" panose="00000400000000000000" pitchFamily="2" charset="0"/>
                <a:cs typeface="Poppins Light" panose="00000400000000000000" pitchFamily="2" charset="0"/>
              </a:rPr>
              <a:t>: développement des compétences, accumulation d’expériences professionnelles</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13" name="Oval 11">
            <a:extLst>
              <a:ext uri="{FF2B5EF4-FFF2-40B4-BE49-F238E27FC236}">
                <a16:creationId xmlns:a16="http://schemas.microsoft.com/office/drawing/2014/main" id="{64BFA8BB-4C00-F51E-1CC0-789BE343A7FF}"/>
              </a:ext>
            </a:extLst>
          </p:cNvPr>
          <p:cNvSpPr/>
          <p:nvPr/>
        </p:nvSpPr>
        <p:spPr>
          <a:xfrm>
            <a:off x="798576" y="5165832"/>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Tree>
    <p:extLst>
      <p:ext uri="{BB962C8B-B14F-4D97-AF65-F5344CB8AC3E}">
        <p14:creationId xmlns:p14="http://schemas.microsoft.com/office/powerpoint/2010/main" val="390711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603B3F-8F3C-37F2-BB74-C037F94A0B3D}"/>
              </a:ext>
            </a:extLst>
          </p:cNvPr>
          <p:cNvSpPr>
            <a:spLocks noGrp="1"/>
          </p:cNvSpPr>
          <p:nvPr>
            <p:ph type="title"/>
          </p:nvPr>
        </p:nvSpPr>
        <p:spPr/>
        <p:txBody>
          <a:bodyPr/>
          <a:lstStyle/>
          <a:p>
            <a:r>
              <a:rPr lang="fr-FR" dirty="0"/>
              <a:t>Les 7 niveaux de délégation</a:t>
            </a:r>
          </a:p>
        </p:txBody>
      </p:sp>
      <p:pic>
        <p:nvPicPr>
          <p:cNvPr id="5" name="Image 4" descr="Une image contenant texte, capture d’écran, dessin humoristique, graphisme&#10;&#10;Le contenu généré par l’IA peut être incorrect.">
            <a:extLst>
              <a:ext uri="{FF2B5EF4-FFF2-40B4-BE49-F238E27FC236}">
                <a16:creationId xmlns:a16="http://schemas.microsoft.com/office/drawing/2014/main" id="{F34D37B9-4CB4-821E-F423-D45CFD70B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179" y="1173910"/>
            <a:ext cx="7684421" cy="5292335"/>
          </a:xfrm>
          <a:prstGeom prst="rect">
            <a:avLst/>
          </a:prstGeom>
        </p:spPr>
      </p:pic>
    </p:spTree>
    <p:extLst>
      <p:ext uri="{BB962C8B-B14F-4D97-AF65-F5344CB8AC3E}">
        <p14:creationId xmlns:p14="http://schemas.microsoft.com/office/powerpoint/2010/main" val="2347324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A897CA-B6A2-FE6C-5C0C-B8360A4BBF68}"/>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6F49EB71-FE30-8B61-FA53-39121486CD2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15D11B20-FC7B-76B2-5CCC-DE7EB2D0D0F6}"/>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9 : le </a:t>
            </a:r>
            <a:r>
              <a:rPr lang="fr-FR" dirty="0" err="1">
                <a:latin typeface="Poppins SemiBold" panose="00000700000000000000" pitchFamily="2" charset="0"/>
                <a:cs typeface="Poppins SemiBold" panose="00000700000000000000" pitchFamily="2" charset="0"/>
              </a:rPr>
              <a:t>delegation</a:t>
            </a:r>
            <a:r>
              <a:rPr lang="fr-FR" dirty="0">
                <a:latin typeface="Poppins SemiBold" panose="00000700000000000000" pitchFamily="2" charset="0"/>
                <a:cs typeface="Poppins SemiBold" panose="00000700000000000000" pitchFamily="2" charset="0"/>
              </a:rPr>
              <a:t> poker</a:t>
            </a:r>
          </a:p>
        </p:txBody>
      </p:sp>
      <p:pic>
        <p:nvPicPr>
          <p:cNvPr id="7" name="Image 6" descr="Une image contenant texte, capture d’écran, diagramme, carré&#10;&#10;Le contenu généré par l’IA peut être incorrect.">
            <a:extLst>
              <a:ext uri="{FF2B5EF4-FFF2-40B4-BE49-F238E27FC236}">
                <a16:creationId xmlns:a16="http://schemas.microsoft.com/office/drawing/2014/main" id="{719BD30A-0BE0-8B34-32CD-6D0780ACC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458" y="2082799"/>
            <a:ext cx="8766342" cy="4025631"/>
          </a:xfrm>
          <a:prstGeom prst="rect">
            <a:avLst/>
          </a:prstGeom>
        </p:spPr>
      </p:pic>
    </p:spTree>
    <p:extLst>
      <p:ext uri="{BB962C8B-B14F-4D97-AF65-F5344CB8AC3E}">
        <p14:creationId xmlns:p14="http://schemas.microsoft.com/office/powerpoint/2010/main" val="304954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3C591-5CC7-051E-8C27-06CA2B2E8B82}"/>
              </a:ext>
            </a:extLst>
          </p:cNvPr>
          <p:cNvSpPr>
            <a:spLocks noGrp="1"/>
          </p:cNvSpPr>
          <p:nvPr>
            <p:ph type="title"/>
          </p:nvPr>
        </p:nvSpPr>
        <p:spPr/>
        <p:txBody>
          <a:bodyPr/>
          <a:lstStyle/>
          <a:p>
            <a:r>
              <a:rPr lang="fr-FR" dirty="0"/>
              <a:t>PAUSE</a:t>
            </a:r>
          </a:p>
        </p:txBody>
      </p:sp>
    </p:spTree>
    <p:extLst>
      <p:ext uri="{BB962C8B-B14F-4D97-AF65-F5344CB8AC3E}">
        <p14:creationId xmlns:p14="http://schemas.microsoft.com/office/powerpoint/2010/main" val="524601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779675FA-09CC-D6B5-9449-B263AFE63334}"/>
              </a:ext>
            </a:extLst>
          </p:cNvPr>
          <p:cNvSpPr>
            <a:spLocks noGrp="1"/>
          </p:cNvSpPr>
          <p:nvPr>
            <p:ph type="title"/>
          </p:nvPr>
        </p:nvSpPr>
        <p:spPr>
          <a:xfrm>
            <a:off x="4030207" y="481917"/>
            <a:ext cx="8524503" cy="694944"/>
          </a:xfrm>
        </p:spPr>
        <p:txBody>
          <a:bodyPr/>
          <a:lstStyle/>
          <a:p>
            <a:r>
              <a:rPr lang="fr-FR" dirty="0"/>
              <a:t>Pourquoi cette formation ? </a:t>
            </a:r>
          </a:p>
        </p:txBody>
      </p:sp>
      <p:sp>
        <p:nvSpPr>
          <p:cNvPr id="12" name="Sous-titre 6">
            <a:extLst>
              <a:ext uri="{FF2B5EF4-FFF2-40B4-BE49-F238E27FC236}">
                <a16:creationId xmlns:a16="http://schemas.microsoft.com/office/drawing/2014/main" id="{3AA2A3D5-C659-1EAA-4A98-DA2BB6099506}"/>
              </a:ext>
            </a:extLst>
          </p:cNvPr>
          <p:cNvSpPr>
            <a:spLocks noGrp="1"/>
          </p:cNvSpPr>
          <p:nvPr>
            <p:ph type="subTitle" idx="1"/>
          </p:nvPr>
        </p:nvSpPr>
        <p:spPr>
          <a:xfrm>
            <a:off x="4030207" y="1316382"/>
            <a:ext cx="6375662" cy="492443"/>
          </a:xfrm>
        </p:spPr>
        <p:txBody>
          <a:bodyPr/>
          <a:lstStyle/>
          <a:p>
            <a:r>
              <a:rPr lang="fr-FR" dirty="0">
                <a:latin typeface="Poppins Medium" panose="00000600000000000000" pitchFamily="2" charset="0"/>
                <a:cs typeface="Poppins Medium" panose="00000600000000000000" pitchFamily="2" charset="0"/>
              </a:rPr>
              <a:t>Vous permettre d’acquérir des méthodes et outils pour manager efficacement votre équipe.</a:t>
            </a:r>
          </a:p>
        </p:txBody>
      </p:sp>
      <p:sp>
        <p:nvSpPr>
          <p:cNvPr id="20" name="Subtitle 2">
            <a:extLst>
              <a:ext uri="{FF2B5EF4-FFF2-40B4-BE49-F238E27FC236}">
                <a16:creationId xmlns:a16="http://schemas.microsoft.com/office/drawing/2014/main" id="{FE0F425D-94CA-D4E6-31D1-D2DE24E17F4C}"/>
              </a:ext>
            </a:extLst>
          </p:cNvPr>
          <p:cNvSpPr txBox="1">
            <a:spLocks/>
          </p:cNvSpPr>
          <p:nvPr/>
        </p:nvSpPr>
        <p:spPr>
          <a:xfrm>
            <a:off x="3722009" y="2732484"/>
            <a:ext cx="6375662" cy="203132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chemeClr val="accent1"/>
              </a:buCl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Identifier votre style de management et ses impacts</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Adapter votre communication aux différents profils de collaborateurs </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Créer un climat de confiance et de motivation </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Fixer des objectifs, suivre les résultats</a:t>
            </a:r>
          </a:p>
          <a:p>
            <a:pPr marL="628650" lvl="1"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Mobiliser les équipes autour de pratiques collectives </a:t>
            </a:r>
          </a:p>
          <a:p>
            <a:pPr lvl="1" algn="just">
              <a:buClr>
                <a:schemeClr val="accent1"/>
              </a:buClr>
            </a:pPr>
            <a:endParaRPr lang="fr-FR" sz="1200" dirty="0">
              <a:latin typeface="Poppins SemiBold" panose="00000700000000000000" pitchFamily="2" charset="0"/>
              <a:cs typeface="Poppins SemiBold" panose="00000700000000000000" pitchFamily="2" charset="0"/>
            </a:endParaRPr>
          </a:p>
        </p:txBody>
      </p:sp>
      <p:sp>
        <p:nvSpPr>
          <p:cNvPr id="22" name="Oval 11">
            <a:extLst>
              <a:ext uri="{FF2B5EF4-FFF2-40B4-BE49-F238E27FC236}">
                <a16:creationId xmlns:a16="http://schemas.microsoft.com/office/drawing/2014/main" id="{E20FCC8E-9D10-1E00-27EF-F9AC28307C58}"/>
              </a:ext>
            </a:extLst>
          </p:cNvPr>
          <p:cNvSpPr/>
          <p:nvPr/>
        </p:nvSpPr>
        <p:spPr>
          <a:xfrm>
            <a:off x="4033885" y="2891210"/>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3" name="Freeform: Shape 75">
            <a:extLst>
              <a:ext uri="{FF2B5EF4-FFF2-40B4-BE49-F238E27FC236}">
                <a16:creationId xmlns:a16="http://schemas.microsoft.com/office/drawing/2014/main" id="{76C64BDB-6F8A-6664-19B5-E9A3C06224B1}"/>
              </a:ext>
            </a:extLst>
          </p:cNvPr>
          <p:cNvSpPr>
            <a:spLocks noChangeAspect="1"/>
          </p:cNvSpPr>
          <p:nvPr/>
        </p:nvSpPr>
        <p:spPr>
          <a:xfrm>
            <a:off x="4129058" y="2944567"/>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5" name="Freeform: Shape 75">
            <a:extLst>
              <a:ext uri="{FF2B5EF4-FFF2-40B4-BE49-F238E27FC236}">
                <a16:creationId xmlns:a16="http://schemas.microsoft.com/office/drawing/2014/main" id="{3621B15E-6561-17C4-C623-5CE64DE5B940}"/>
              </a:ext>
            </a:extLst>
          </p:cNvPr>
          <p:cNvSpPr>
            <a:spLocks noChangeAspect="1"/>
          </p:cNvSpPr>
          <p:nvPr/>
        </p:nvSpPr>
        <p:spPr>
          <a:xfrm>
            <a:off x="4306035" y="4719990"/>
            <a:ext cx="103785"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dirty="0">
              <a:solidFill>
                <a:schemeClr val="bg1"/>
              </a:solidFill>
            </a:endParaRPr>
          </a:p>
        </p:txBody>
      </p:sp>
      <p:sp>
        <p:nvSpPr>
          <p:cNvPr id="3" name="Titre 1">
            <a:extLst>
              <a:ext uri="{FF2B5EF4-FFF2-40B4-BE49-F238E27FC236}">
                <a16:creationId xmlns:a16="http://schemas.microsoft.com/office/drawing/2014/main" id="{EFC67456-5B95-8663-4727-6DE5692582B9}"/>
              </a:ext>
            </a:extLst>
          </p:cNvPr>
          <p:cNvSpPr txBox="1">
            <a:spLocks/>
          </p:cNvSpPr>
          <p:nvPr/>
        </p:nvSpPr>
        <p:spPr>
          <a:xfrm>
            <a:off x="4030208" y="1978253"/>
            <a:ext cx="8524503" cy="694944"/>
          </a:xfrm>
          <a:prstGeom prst="rect">
            <a:avLst/>
          </a:prstGeom>
        </p:spPr>
        <p:txBody>
          <a:bodyPr vert="horz" wrap="square" lIns="0" tIns="0" rIns="0" bIns="0" rtlCol="0" anchor="b" anchorCtr="0">
            <a:noAutofit/>
          </a:bodyPr>
          <a:lst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dirty="0"/>
              <a:t>Avec quels objectifs ? </a:t>
            </a:r>
          </a:p>
        </p:txBody>
      </p:sp>
      <p:sp>
        <p:nvSpPr>
          <p:cNvPr id="5" name="Oval 11">
            <a:extLst>
              <a:ext uri="{FF2B5EF4-FFF2-40B4-BE49-F238E27FC236}">
                <a16:creationId xmlns:a16="http://schemas.microsoft.com/office/drawing/2014/main" id="{67BB9F62-E42B-214D-8ABB-D1503CA4373A}"/>
              </a:ext>
            </a:extLst>
          </p:cNvPr>
          <p:cNvSpPr/>
          <p:nvPr/>
        </p:nvSpPr>
        <p:spPr>
          <a:xfrm>
            <a:off x="4033885" y="3266121"/>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6" name="Freeform: Shape 75">
            <a:extLst>
              <a:ext uri="{FF2B5EF4-FFF2-40B4-BE49-F238E27FC236}">
                <a16:creationId xmlns:a16="http://schemas.microsoft.com/office/drawing/2014/main" id="{45DCCE36-65A5-00FC-FE31-DE7CC06C8D11}"/>
              </a:ext>
            </a:extLst>
          </p:cNvPr>
          <p:cNvSpPr>
            <a:spLocks noChangeAspect="1"/>
          </p:cNvSpPr>
          <p:nvPr/>
        </p:nvSpPr>
        <p:spPr>
          <a:xfrm>
            <a:off x="4129058" y="3319478"/>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3" name="Oval 11">
            <a:extLst>
              <a:ext uri="{FF2B5EF4-FFF2-40B4-BE49-F238E27FC236}">
                <a16:creationId xmlns:a16="http://schemas.microsoft.com/office/drawing/2014/main" id="{F0FC1262-7556-1B22-A32E-BC86A3E1A6C5}"/>
              </a:ext>
            </a:extLst>
          </p:cNvPr>
          <p:cNvSpPr/>
          <p:nvPr/>
        </p:nvSpPr>
        <p:spPr>
          <a:xfrm>
            <a:off x="4033885" y="3642152"/>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4" name="Freeform: Shape 75">
            <a:extLst>
              <a:ext uri="{FF2B5EF4-FFF2-40B4-BE49-F238E27FC236}">
                <a16:creationId xmlns:a16="http://schemas.microsoft.com/office/drawing/2014/main" id="{EB7038A7-B4C9-853F-12B7-D2E742795F1C}"/>
              </a:ext>
            </a:extLst>
          </p:cNvPr>
          <p:cNvSpPr>
            <a:spLocks noChangeAspect="1"/>
          </p:cNvSpPr>
          <p:nvPr/>
        </p:nvSpPr>
        <p:spPr>
          <a:xfrm>
            <a:off x="4129058" y="3695509"/>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5" name="Oval 11">
            <a:extLst>
              <a:ext uri="{FF2B5EF4-FFF2-40B4-BE49-F238E27FC236}">
                <a16:creationId xmlns:a16="http://schemas.microsoft.com/office/drawing/2014/main" id="{C9B7ED2A-4858-D42E-A584-C1BA6908B935}"/>
              </a:ext>
            </a:extLst>
          </p:cNvPr>
          <p:cNvSpPr/>
          <p:nvPr/>
        </p:nvSpPr>
        <p:spPr>
          <a:xfrm>
            <a:off x="4033885" y="4018183"/>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6" name="Freeform: Shape 75">
            <a:extLst>
              <a:ext uri="{FF2B5EF4-FFF2-40B4-BE49-F238E27FC236}">
                <a16:creationId xmlns:a16="http://schemas.microsoft.com/office/drawing/2014/main" id="{818F1053-74AC-9CF7-93CE-971E7BB2C53D}"/>
              </a:ext>
            </a:extLst>
          </p:cNvPr>
          <p:cNvSpPr>
            <a:spLocks noChangeAspect="1"/>
          </p:cNvSpPr>
          <p:nvPr/>
        </p:nvSpPr>
        <p:spPr>
          <a:xfrm>
            <a:off x="4129058" y="4071540"/>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7" name="Oval 11">
            <a:extLst>
              <a:ext uri="{FF2B5EF4-FFF2-40B4-BE49-F238E27FC236}">
                <a16:creationId xmlns:a16="http://schemas.microsoft.com/office/drawing/2014/main" id="{2063B75E-55C6-592F-D8D8-0C3B055C1E78}"/>
              </a:ext>
            </a:extLst>
          </p:cNvPr>
          <p:cNvSpPr/>
          <p:nvPr/>
        </p:nvSpPr>
        <p:spPr>
          <a:xfrm>
            <a:off x="4033885" y="4374001"/>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8" name="Freeform: Shape 75">
            <a:extLst>
              <a:ext uri="{FF2B5EF4-FFF2-40B4-BE49-F238E27FC236}">
                <a16:creationId xmlns:a16="http://schemas.microsoft.com/office/drawing/2014/main" id="{3921E534-DE90-2DC0-9ECC-8B3708309E7C}"/>
              </a:ext>
            </a:extLst>
          </p:cNvPr>
          <p:cNvSpPr>
            <a:spLocks noChangeAspect="1"/>
          </p:cNvSpPr>
          <p:nvPr/>
        </p:nvSpPr>
        <p:spPr>
          <a:xfrm>
            <a:off x="4129058" y="4427358"/>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cxnSp>
        <p:nvCxnSpPr>
          <p:cNvPr id="19" name="Straight Connector 33">
            <a:extLst>
              <a:ext uri="{FF2B5EF4-FFF2-40B4-BE49-F238E27FC236}">
                <a16:creationId xmlns:a16="http://schemas.microsoft.com/office/drawing/2014/main" id="{5B1BF217-C9C1-38C6-C8DE-949E2794AFE2}"/>
              </a:ext>
            </a:extLst>
          </p:cNvPr>
          <p:cNvCxnSpPr>
            <a:cxnSpLocks/>
          </p:cNvCxnSpPr>
          <p:nvPr/>
        </p:nvCxnSpPr>
        <p:spPr>
          <a:xfrm>
            <a:off x="4030207" y="2114314"/>
            <a:ext cx="7134693" cy="0"/>
          </a:xfrm>
          <a:prstGeom prst="line">
            <a:avLst/>
          </a:prstGeom>
          <a:ln w="6350" cap="flat">
            <a:solidFill>
              <a:schemeClr val="bg1">
                <a:lumMod val="7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3">
            <a:extLst>
              <a:ext uri="{FF2B5EF4-FFF2-40B4-BE49-F238E27FC236}">
                <a16:creationId xmlns:a16="http://schemas.microsoft.com/office/drawing/2014/main" id="{68B3DC1F-E439-D756-18DC-0127D2F577AE}"/>
              </a:ext>
            </a:extLst>
          </p:cNvPr>
          <p:cNvCxnSpPr>
            <a:cxnSpLocks/>
          </p:cNvCxnSpPr>
          <p:nvPr/>
        </p:nvCxnSpPr>
        <p:spPr>
          <a:xfrm>
            <a:off x="4030207" y="5049538"/>
            <a:ext cx="7134693" cy="0"/>
          </a:xfrm>
          <a:prstGeom prst="line">
            <a:avLst/>
          </a:prstGeom>
          <a:ln w="6350" cap="flat">
            <a:solidFill>
              <a:schemeClr val="bg1">
                <a:lumMod val="75000"/>
              </a:schemeClr>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6" name="Titre 1">
            <a:extLst>
              <a:ext uri="{FF2B5EF4-FFF2-40B4-BE49-F238E27FC236}">
                <a16:creationId xmlns:a16="http://schemas.microsoft.com/office/drawing/2014/main" id="{8211F707-4A7C-31B8-5DFE-94ECF1535177}"/>
              </a:ext>
            </a:extLst>
          </p:cNvPr>
          <p:cNvSpPr txBox="1">
            <a:spLocks/>
          </p:cNvSpPr>
          <p:nvPr/>
        </p:nvSpPr>
        <p:spPr>
          <a:xfrm>
            <a:off x="4030207" y="4871700"/>
            <a:ext cx="8524503" cy="694944"/>
          </a:xfrm>
          <a:prstGeom prst="rect">
            <a:avLst/>
          </a:prstGeom>
        </p:spPr>
        <p:txBody>
          <a:bodyPr vert="horz" wrap="square" lIns="0" tIns="0" rIns="0" bIns="0" rtlCol="0" anchor="b" anchorCtr="0">
            <a:noAutofit/>
          </a:bodyPr>
          <a:lst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dirty="0"/>
              <a:t>Selon quelles modalités ?  </a:t>
            </a:r>
          </a:p>
        </p:txBody>
      </p:sp>
      <p:sp>
        <p:nvSpPr>
          <p:cNvPr id="27" name="Subtitle 2">
            <a:extLst>
              <a:ext uri="{FF2B5EF4-FFF2-40B4-BE49-F238E27FC236}">
                <a16:creationId xmlns:a16="http://schemas.microsoft.com/office/drawing/2014/main" id="{32D5B62C-5103-15F2-A79B-A89DE8519CD8}"/>
              </a:ext>
            </a:extLst>
          </p:cNvPr>
          <p:cNvSpPr txBox="1">
            <a:spLocks/>
          </p:cNvSpPr>
          <p:nvPr/>
        </p:nvSpPr>
        <p:spPr>
          <a:xfrm>
            <a:off x="3581800" y="5566644"/>
            <a:ext cx="6933799" cy="923330"/>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Clr>
                <a:schemeClr val="accent1"/>
              </a:buClr>
              <a:buFont typeface="Wingdings" panose="05000000000000000000" pitchFamily="2" charset="2"/>
              <a:buChar char="ü"/>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ü"/>
            </a:pPr>
            <a:r>
              <a:rPr lang="fr-FR" sz="1200" dirty="0">
                <a:latin typeface="Poppins Light" panose="00000400000000000000" pitchFamily="2" charset="0"/>
                <a:cs typeface="Poppins Light" panose="00000400000000000000" pitchFamily="2" charset="0"/>
              </a:rPr>
              <a:t>2 jours de formation présentielle</a:t>
            </a:r>
          </a:p>
          <a:p>
            <a:pPr marL="171450" indent="-171450" algn="just">
              <a:buClr>
                <a:schemeClr val="accent1"/>
              </a:buClr>
              <a:buFont typeface="Wingdings" panose="05000000000000000000" pitchFamily="2" charset="2"/>
              <a:buChar char="§"/>
            </a:pPr>
            <a:endParaRPr lang="fr-FR" sz="12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ü"/>
            </a:pPr>
            <a:r>
              <a:rPr lang="fr-FR" sz="1200" dirty="0">
                <a:latin typeface="Poppins Light" panose="00000400000000000000" pitchFamily="2" charset="0"/>
                <a:cs typeface="Poppins Light" panose="00000400000000000000" pitchFamily="2" charset="0"/>
              </a:rPr>
              <a:t>Pédagogie active : apports, expérimentations, prises de recul et mises en pratique</a:t>
            </a:r>
          </a:p>
          <a:p>
            <a:pPr marL="628650" lvl="1" indent="-171450" algn="just">
              <a:buClr>
                <a:schemeClr val="accent1"/>
              </a:buClr>
              <a:buFont typeface="Wingdings" panose="05000000000000000000" pitchFamily="2" charset="2"/>
              <a:buChar char="§"/>
            </a:pPr>
            <a:endParaRPr lang="fr-FR" sz="1200"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9228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D22E-3CA6-637A-6087-F4C14ABBA66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A183BB7-610D-4A34-FA21-2B0A73C5BC7A}"/>
              </a:ext>
            </a:extLst>
          </p:cNvPr>
          <p:cNvSpPr>
            <a:spLocks noGrp="1"/>
          </p:cNvSpPr>
          <p:nvPr>
            <p:ph type="title"/>
          </p:nvPr>
        </p:nvSpPr>
        <p:spPr/>
        <p:txBody>
          <a:bodyPr/>
          <a:lstStyle/>
          <a:p>
            <a:r>
              <a:rPr lang="fr-FR" dirty="0"/>
              <a:t>Créer les conditions de la performance individuelle et collective</a:t>
            </a:r>
          </a:p>
        </p:txBody>
      </p:sp>
      <p:sp>
        <p:nvSpPr>
          <p:cNvPr id="3" name="Sous-titre 2">
            <a:extLst>
              <a:ext uri="{FF2B5EF4-FFF2-40B4-BE49-F238E27FC236}">
                <a16:creationId xmlns:a16="http://schemas.microsoft.com/office/drawing/2014/main" id="{C9BAD8A7-740B-0887-189F-EA680E5E93E1}"/>
              </a:ext>
            </a:extLst>
          </p:cNvPr>
          <p:cNvSpPr>
            <a:spLocks noGrp="1"/>
          </p:cNvSpPr>
          <p:nvPr>
            <p:ph type="subTitle" idx="1"/>
          </p:nvPr>
        </p:nvSpPr>
        <p:spPr/>
        <p:txBody>
          <a:bodyPr/>
          <a:lstStyle/>
          <a:p>
            <a:r>
              <a:rPr lang="fr-FR" dirty="0"/>
              <a:t>2. </a:t>
            </a:r>
          </a:p>
        </p:txBody>
      </p:sp>
    </p:spTree>
    <p:extLst>
      <p:ext uri="{BB962C8B-B14F-4D97-AF65-F5344CB8AC3E}">
        <p14:creationId xmlns:p14="http://schemas.microsoft.com/office/powerpoint/2010/main" val="360332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A2FCE9-252D-41AB-0960-A4C2A8A317DC}"/>
              </a:ext>
            </a:extLst>
          </p:cNvPr>
          <p:cNvSpPr>
            <a:spLocks noGrp="1"/>
          </p:cNvSpPr>
          <p:nvPr>
            <p:ph type="title"/>
          </p:nvPr>
        </p:nvSpPr>
        <p:spPr>
          <a:xfrm>
            <a:off x="798267" y="1122631"/>
            <a:ext cx="5650158" cy="694944"/>
          </a:xfrm>
        </p:spPr>
        <p:txBody>
          <a:bodyPr/>
          <a:lstStyle/>
          <a:p>
            <a:r>
              <a:rPr lang="fr-FR" dirty="0"/>
              <a:t>Qu’est-ce qu’une performance efficace en </a:t>
            </a:r>
            <a:r>
              <a:rPr lang="fr-FR" dirty="0" err="1"/>
              <a:t>Appart’Hôtel</a:t>
            </a:r>
            <a:r>
              <a:rPr lang="fr-FR" dirty="0"/>
              <a:t> ? </a:t>
            </a:r>
          </a:p>
        </p:txBody>
      </p:sp>
      <p:pic>
        <p:nvPicPr>
          <p:cNvPr id="5" name="Graphique 4" descr="Mille contour">
            <a:extLst>
              <a:ext uri="{FF2B5EF4-FFF2-40B4-BE49-F238E27FC236}">
                <a16:creationId xmlns:a16="http://schemas.microsoft.com/office/drawing/2014/main" id="{DB9A313C-6C2A-3B73-DE57-EDE4EA890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9716" y="2179452"/>
            <a:ext cx="914400" cy="914400"/>
          </a:xfrm>
          <a:prstGeom prst="rect">
            <a:avLst/>
          </a:prstGeom>
        </p:spPr>
      </p:pic>
      <p:pic>
        <p:nvPicPr>
          <p:cNvPr id="7" name="Graphique 6" descr="Graphique à barres avec tendance à la hausse contour">
            <a:extLst>
              <a:ext uri="{FF2B5EF4-FFF2-40B4-BE49-F238E27FC236}">
                <a16:creationId xmlns:a16="http://schemas.microsoft.com/office/drawing/2014/main" id="{1C71F12A-7D3D-1D35-316E-8CFB9DA8C2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716" y="3462986"/>
            <a:ext cx="914400" cy="914400"/>
          </a:xfrm>
          <a:prstGeom prst="rect">
            <a:avLst/>
          </a:prstGeom>
        </p:spPr>
      </p:pic>
      <p:pic>
        <p:nvPicPr>
          <p:cNvPr id="9" name="Graphique 8" descr="Brainstorming de groupe contour">
            <a:extLst>
              <a:ext uri="{FF2B5EF4-FFF2-40B4-BE49-F238E27FC236}">
                <a16:creationId xmlns:a16="http://schemas.microsoft.com/office/drawing/2014/main" id="{03E45D52-2684-3BCE-0A9F-EF06AF8337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9716" y="4635913"/>
            <a:ext cx="914400" cy="914400"/>
          </a:xfrm>
          <a:prstGeom prst="rect">
            <a:avLst/>
          </a:prstGeom>
        </p:spPr>
      </p:pic>
      <p:sp>
        <p:nvSpPr>
          <p:cNvPr id="13" name="ZoneTexte 12">
            <a:extLst>
              <a:ext uri="{FF2B5EF4-FFF2-40B4-BE49-F238E27FC236}">
                <a16:creationId xmlns:a16="http://schemas.microsoft.com/office/drawing/2014/main" id="{7EA8674A-F997-E63F-C9EF-EFFD986E7332}"/>
              </a:ext>
            </a:extLst>
          </p:cNvPr>
          <p:cNvSpPr txBox="1"/>
          <p:nvPr/>
        </p:nvSpPr>
        <p:spPr>
          <a:xfrm>
            <a:off x="2531930" y="4903617"/>
            <a:ext cx="1488253" cy="519351"/>
          </a:xfrm>
          <a:prstGeom prst="roundRect">
            <a:avLst>
              <a:gd name="adj" fmla="val 50000"/>
            </a:avLst>
          </a:prstGeom>
          <a:solidFill>
            <a:schemeClr val="bg1"/>
          </a:solidFill>
          <a:ln>
            <a:solidFill>
              <a:schemeClr val="tx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latin typeface="Poppins SemiBold"/>
                <a:cs typeface="Poppins SemiBold"/>
              </a:rPr>
              <a:t>Rituels</a:t>
            </a:r>
            <a:endParaRPr lang="fr-FR" sz="1800" dirty="0">
              <a:solidFill>
                <a:schemeClr val="tx1"/>
              </a:solidFill>
            </a:endParaRPr>
          </a:p>
        </p:txBody>
      </p:sp>
      <p:sp>
        <p:nvSpPr>
          <p:cNvPr id="14" name="ZoneTexte 13">
            <a:extLst>
              <a:ext uri="{FF2B5EF4-FFF2-40B4-BE49-F238E27FC236}">
                <a16:creationId xmlns:a16="http://schemas.microsoft.com/office/drawing/2014/main" id="{86579EE3-0AD2-EE81-20D4-E14BD7C8DC2C}"/>
              </a:ext>
            </a:extLst>
          </p:cNvPr>
          <p:cNvSpPr txBox="1"/>
          <p:nvPr/>
        </p:nvSpPr>
        <p:spPr>
          <a:xfrm>
            <a:off x="2531930" y="3660511"/>
            <a:ext cx="1488253"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latin typeface="Poppins SemiBold"/>
                <a:cs typeface="Poppins SemiBold"/>
              </a:rPr>
              <a:t>Suivi</a:t>
            </a:r>
            <a:endParaRPr lang="fr-FR" sz="1800" dirty="0">
              <a:solidFill>
                <a:schemeClr val="tx1"/>
              </a:solidFill>
            </a:endParaRPr>
          </a:p>
        </p:txBody>
      </p:sp>
      <p:sp>
        <p:nvSpPr>
          <p:cNvPr id="15" name="ZoneTexte 14">
            <a:extLst>
              <a:ext uri="{FF2B5EF4-FFF2-40B4-BE49-F238E27FC236}">
                <a16:creationId xmlns:a16="http://schemas.microsoft.com/office/drawing/2014/main" id="{EC25B4C7-6643-C0D8-04DD-080A4E8D0A9C}"/>
              </a:ext>
            </a:extLst>
          </p:cNvPr>
          <p:cNvSpPr txBox="1"/>
          <p:nvPr/>
        </p:nvSpPr>
        <p:spPr>
          <a:xfrm>
            <a:off x="2531930" y="2417405"/>
            <a:ext cx="1488253"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Objectif</a:t>
            </a:r>
          </a:p>
        </p:txBody>
      </p:sp>
      <p:pic>
        <p:nvPicPr>
          <p:cNvPr id="31" name="Espace réservé pour une image  30" descr="Personnes qui font la fête">
            <a:extLst>
              <a:ext uri="{FF2B5EF4-FFF2-40B4-BE49-F238E27FC236}">
                <a16:creationId xmlns:a16="http://schemas.microsoft.com/office/drawing/2014/main" id="{FC4E152C-E873-ED1A-CB74-E066554C429D}"/>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16866" r="16866"/>
          <a:stretch>
            <a:fillRect/>
          </a:stretch>
        </p:blipFill>
        <p:spPr>
          <a:xfrm>
            <a:off x="6448425" y="1103313"/>
            <a:ext cx="4630738" cy="4651375"/>
          </a:xfrm>
        </p:spPr>
      </p:pic>
    </p:spTree>
    <p:extLst>
      <p:ext uri="{BB962C8B-B14F-4D97-AF65-F5344CB8AC3E}">
        <p14:creationId xmlns:p14="http://schemas.microsoft.com/office/powerpoint/2010/main" val="203945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55F8-AF4D-14E0-749B-692DB51F284A}"/>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991426C-D3C2-345D-A4F7-52EE4C074E9C}"/>
              </a:ext>
            </a:extLst>
          </p:cNvPr>
          <p:cNvSpPr txBox="1"/>
          <p:nvPr/>
        </p:nvSpPr>
        <p:spPr>
          <a:xfrm>
            <a:off x="-2875281" y="994409"/>
            <a:ext cx="45719" cy="45719"/>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4" name="Rectangle 3">
            <a:extLst>
              <a:ext uri="{FF2B5EF4-FFF2-40B4-BE49-F238E27FC236}">
                <a16:creationId xmlns:a16="http://schemas.microsoft.com/office/drawing/2014/main" id="{F96C08CB-1394-B2E3-A3AC-FA06D6F8CA49}"/>
              </a:ext>
            </a:extLst>
          </p:cNvPr>
          <p:cNvSpPr/>
          <p:nvPr/>
        </p:nvSpPr>
        <p:spPr>
          <a:xfrm>
            <a:off x="-19538" y="-21729"/>
            <a:ext cx="12192000" cy="690145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6" name="Title 2">
            <a:extLst>
              <a:ext uri="{FF2B5EF4-FFF2-40B4-BE49-F238E27FC236}">
                <a16:creationId xmlns:a16="http://schemas.microsoft.com/office/drawing/2014/main" id="{AD4F4DBA-B6A3-300A-E652-332247D2F4CB}"/>
              </a:ext>
            </a:extLst>
          </p:cNvPr>
          <p:cNvSpPr txBox="1">
            <a:spLocks/>
          </p:cNvSpPr>
          <p:nvPr/>
        </p:nvSpPr>
        <p:spPr>
          <a:xfrm>
            <a:off x="2037103" y="1834163"/>
            <a:ext cx="5701843" cy="2161551"/>
          </a:xfrm>
          <a:prstGeom prst="rect">
            <a:avLst/>
          </a:prstGeom>
        </p:spPr>
        <p:txBody>
          <a:bodyPr vert="horz" wrap="square" lIns="0" tIns="0" rIns="0" bIns="0" rtlCol="0" anchor="b" anchorCtr="0">
            <a:normAutofit/>
          </a:bodyPr>
          <a:lstStyle>
            <a:lvl1pPr algn="l" defTabSz="914400" rtl="0" eaLnBrk="1" latinLnBrk="0" hangingPunct="1">
              <a:lnSpc>
                <a:spcPct val="93000"/>
              </a:lnSpc>
              <a:spcBef>
                <a:spcPct val="0"/>
              </a:spcBef>
              <a:buNone/>
              <a:defRPr sz="3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sz="2800" dirty="0">
                <a:solidFill>
                  <a:schemeClr val="bg1"/>
                </a:solidFill>
              </a:rPr>
              <a:t>Objectif flou au départ, connerie précise à l’arrivée. </a:t>
            </a:r>
            <a:endParaRPr lang="fr-FR" sz="11500" dirty="0">
              <a:solidFill>
                <a:schemeClr val="bg1"/>
              </a:solidFill>
              <a:latin typeface="Poppins SemiBold"/>
              <a:cs typeface="Poppins SemiBold"/>
            </a:endParaRPr>
          </a:p>
        </p:txBody>
      </p:sp>
      <p:sp>
        <p:nvSpPr>
          <p:cNvPr id="19" name="2. Slide Title">
            <a:extLst>
              <a:ext uri="{FF2B5EF4-FFF2-40B4-BE49-F238E27FC236}">
                <a16:creationId xmlns:a16="http://schemas.microsoft.com/office/drawing/2014/main" id="{36C8AF57-1A85-28E1-FCE6-05E423B312C5}"/>
              </a:ext>
            </a:extLst>
          </p:cNvPr>
          <p:cNvSpPr txBox="1">
            <a:spLocks/>
          </p:cNvSpPr>
          <p:nvPr>
            <p:custDataLst>
              <p:tags r:id="rId1"/>
            </p:custDataLst>
          </p:nvPr>
        </p:nvSpPr>
        <p:spPr>
          <a:xfrm>
            <a:off x="219236" y="1131073"/>
            <a:ext cx="901873" cy="4107406"/>
          </a:xfrm>
          <a:prstGeom prst="rect">
            <a:avLst/>
          </a:prstGeom>
          <a:noFill/>
        </p:spPr>
        <p:txBody>
          <a:bodyPr vert="horz" wrap="square" lIns="0" tIns="0" rIns="0" bIns="0" rtlCol="0" anchor="b" anchorCtr="0">
            <a:spAutoFit/>
          </a:bodyPr>
          <a:lstStyle>
            <a:lvl1pPr algn="l" defTabSz="914400" rtl="0" eaLnBrk="1" latinLnBrk="0" hangingPunct="1">
              <a:lnSpc>
                <a:spcPct val="93000"/>
              </a:lnSpc>
              <a:spcBef>
                <a:spcPct val="0"/>
              </a:spcBef>
              <a:buNone/>
              <a:defRPr sz="3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en-US" sz="28700" dirty="0">
                <a:solidFill>
                  <a:schemeClr val="bg1">
                    <a:alpha val="30102"/>
                  </a:schemeClr>
                </a:solidFill>
                <a:latin typeface="Arial" panose="020B0604020202020204" pitchFamily="34" charset="0"/>
                <a:cs typeface="Arial" panose="020B0604020202020204" pitchFamily="34" charset="0"/>
              </a:rPr>
              <a:t>“</a:t>
            </a:r>
          </a:p>
        </p:txBody>
      </p:sp>
      <p:sp>
        <p:nvSpPr>
          <p:cNvPr id="23" name="Subtitle 5">
            <a:extLst>
              <a:ext uri="{FF2B5EF4-FFF2-40B4-BE49-F238E27FC236}">
                <a16:creationId xmlns:a16="http://schemas.microsoft.com/office/drawing/2014/main" id="{B008B011-9514-76EE-62E8-9F2DFB6F966B}"/>
              </a:ext>
            </a:extLst>
          </p:cNvPr>
          <p:cNvSpPr txBox="1">
            <a:spLocks/>
          </p:cNvSpPr>
          <p:nvPr/>
        </p:nvSpPr>
        <p:spPr>
          <a:xfrm>
            <a:off x="2037103" y="2569904"/>
            <a:ext cx="8777278" cy="292383"/>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sz="2800" b="1" dirty="0">
                <a:solidFill>
                  <a:schemeClr val="accent1"/>
                </a:solidFill>
                <a:latin typeface="Poppins SemiBold" pitchFamily="2" charset="77"/>
                <a:cs typeface="Poppins SemiBold" pitchFamily="2" charset="77"/>
              </a:rPr>
              <a:t>Frédéric DARD </a:t>
            </a:r>
            <a:endParaRPr lang="fr-FR" sz="2800" dirty="0">
              <a:solidFill>
                <a:schemeClr val="accent1"/>
              </a:solidFill>
              <a:latin typeface="Poppins Light" panose="00000400000000000000" pitchFamily="2" charset="0"/>
              <a:cs typeface="Poppins Light" panose="00000400000000000000" pitchFamily="2" charset="0"/>
            </a:endParaRPr>
          </a:p>
        </p:txBody>
      </p:sp>
      <p:pic>
        <p:nvPicPr>
          <p:cNvPr id="2" name="Image 1">
            <a:extLst>
              <a:ext uri="{FF2B5EF4-FFF2-40B4-BE49-F238E27FC236}">
                <a16:creationId xmlns:a16="http://schemas.microsoft.com/office/drawing/2014/main" id="{8D19A581-333D-47F6-D192-C69FA2D228A2}"/>
              </a:ext>
            </a:extLst>
          </p:cNvPr>
          <p:cNvPicPr>
            <a:picLocks noChangeAspect="1"/>
          </p:cNvPicPr>
          <p:nvPr/>
        </p:nvPicPr>
        <p:blipFill>
          <a:blip r:embed="rId4"/>
          <a:stretch>
            <a:fillRect/>
          </a:stretch>
        </p:blipFill>
        <p:spPr>
          <a:xfrm>
            <a:off x="7952930" y="4497343"/>
            <a:ext cx="4219532" cy="2360657"/>
          </a:xfrm>
          <a:prstGeom prst="rect">
            <a:avLst/>
          </a:prstGeom>
          <a:ln>
            <a:noFill/>
          </a:ln>
          <a:effectLst>
            <a:softEdge rad="112500"/>
          </a:effectLst>
        </p:spPr>
      </p:pic>
      <p:sp>
        <p:nvSpPr>
          <p:cNvPr id="7" name="Rectangle 6">
            <a:extLst>
              <a:ext uri="{FF2B5EF4-FFF2-40B4-BE49-F238E27FC236}">
                <a16:creationId xmlns:a16="http://schemas.microsoft.com/office/drawing/2014/main" id="{72A6C870-69F2-F6F9-E5B1-075D04709C02}"/>
              </a:ext>
            </a:extLst>
          </p:cNvPr>
          <p:cNvSpPr/>
          <p:nvPr/>
        </p:nvSpPr>
        <p:spPr>
          <a:xfrm rot="5400000">
            <a:off x="8093964" y="2814442"/>
            <a:ext cx="3430984" cy="4765087"/>
          </a:xfrm>
          <a:prstGeom prst="rect">
            <a:avLst/>
          </a:prstGeom>
          <a:gradFill>
            <a:gsLst>
              <a:gs pos="95000">
                <a:schemeClr val="tx1">
                  <a:alpha val="0"/>
                </a:schemeClr>
              </a:gs>
              <a:gs pos="0">
                <a:schemeClr val="tx1"/>
              </a:gs>
            </a:gsLst>
            <a:lin ang="216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Tree>
    <p:extLst>
      <p:ext uri="{BB962C8B-B14F-4D97-AF65-F5344CB8AC3E}">
        <p14:creationId xmlns:p14="http://schemas.microsoft.com/office/powerpoint/2010/main" val="310050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F484CF-7F21-2A8C-0774-8392B64554ED}"/>
              </a:ext>
            </a:extLst>
          </p:cNvPr>
          <p:cNvSpPr>
            <a:spLocks noGrp="1"/>
          </p:cNvSpPr>
          <p:nvPr>
            <p:ph type="title"/>
          </p:nvPr>
        </p:nvSpPr>
        <p:spPr/>
        <p:txBody>
          <a:bodyPr/>
          <a:lstStyle/>
          <a:p>
            <a:r>
              <a:rPr lang="fr-FR" dirty="0"/>
              <a:t>Un objectif</a:t>
            </a:r>
          </a:p>
        </p:txBody>
      </p:sp>
      <p:sp>
        <p:nvSpPr>
          <p:cNvPr id="3" name="Sous-titre 2">
            <a:extLst>
              <a:ext uri="{FF2B5EF4-FFF2-40B4-BE49-F238E27FC236}">
                <a16:creationId xmlns:a16="http://schemas.microsoft.com/office/drawing/2014/main" id="{FCB42D39-7C54-D336-95A7-8DA230F69C5A}"/>
              </a:ext>
            </a:extLst>
          </p:cNvPr>
          <p:cNvSpPr>
            <a:spLocks noGrp="1"/>
          </p:cNvSpPr>
          <p:nvPr>
            <p:ph type="subTitle" idx="1"/>
          </p:nvPr>
        </p:nvSpPr>
        <p:spPr/>
        <p:txBody>
          <a:bodyPr/>
          <a:lstStyle/>
          <a:p>
            <a:r>
              <a:rPr lang="fr-FR" dirty="0"/>
              <a:t>Définition</a:t>
            </a:r>
          </a:p>
        </p:txBody>
      </p:sp>
      <p:pic>
        <p:nvPicPr>
          <p:cNvPr id="6" name="Espace réservé pour une image  5" descr="Ballon de football envoyé dans le filet">
            <a:extLst>
              <a:ext uri="{FF2B5EF4-FFF2-40B4-BE49-F238E27FC236}">
                <a16:creationId xmlns:a16="http://schemas.microsoft.com/office/drawing/2014/main" id="{2CE3A7DF-3E5A-6166-8A81-7F8CA8AB58C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815" r="16815"/>
          <a:stretch>
            <a:fillRect/>
          </a:stretch>
        </p:blipFill>
        <p:spPr/>
      </p:pic>
      <p:sp>
        <p:nvSpPr>
          <p:cNvPr id="10" name="Subtitle 2">
            <a:extLst>
              <a:ext uri="{FF2B5EF4-FFF2-40B4-BE49-F238E27FC236}">
                <a16:creationId xmlns:a16="http://schemas.microsoft.com/office/drawing/2014/main" id="{4FFC860A-6E8A-B8F6-AB94-E5A5E9DE9936}"/>
              </a:ext>
            </a:extLst>
          </p:cNvPr>
          <p:cNvSpPr txBox="1">
            <a:spLocks/>
          </p:cNvSpPr>
          <p:nvPr/>
        </p:nvSpPr>
        <p:spPr>
          <a:xfrm>
            <a:off x="548504" y="2413337"/>
            <a:ext cx="6375662" cy="147732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chemeClr val="accent1"/>
              </a:buClr>
            </a:pPr>
            <a:endParaRPr lang="fr-FR" sz="1200" dirty="0">
              <a:latin typeface="Poppins Light" panose="00000400000000000000" pitchFamily="2" charset="0"/>
              <a:cs typeface="Poppins Light" panose="00000400000000000000" pitchFamily="2" charset="0"/>
            </a:endParaRPr>
          </a:p>
          <a:p>
            <a:pPr lvl="1" algn="just">
              <a:buClr>
                <a:schemeClr val="accent1"/>
              </a:buClr>
            </a:pPr>
            <a:r>
              <a:rPr lang="fr-FR" sz="1200" dirty="0">
                <a:latin typeface="Poppins Light" panose="00000400000000000000" pitchFamily="2" charset="0"/>
                <a:cs typeface="Poppins Light" panose="00000400000000000000" pitchFamily="2" charset="0"/>
              </a:rPr>
              <a:t>    </a:t>
            </a:r>
            <a:r>
              <a:rPr lang="fr-FR" sz="1400" dirty="0">
                <a:latin typeface="Poppins" panose="00000800000000000000" pitchFamily="2" charset="0"/>
                <a:cs typeface="Poppins" panose="00000800000000000000" pitchFamily="2" charset="0"/>
              </a:rPr>
              <a:t>Ca n’est pas </a:t>
            </a:r>
          </a:p>
          <a:p>
            <a:pPr marL="628650" lvl="1" indent="-171450" algn="just">
              <a:buClr>
                <a:schemeClr val="accent1"/>
              </a:buClr>
              <a:buFont typeface="Wingdings" panose="05000000000000000000" pitchFamily="2" charset="2"/>
              <a:buChar char="§"/>
            </a:pPr>
            <a:endParaRPr lang="fr-FR" sz="14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Une injonction, un ordre</a:t>
            </a: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Une instruction, une consigne</a:t>
            </a: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Un vœu pieu, un souhait vague</a:t>
            </a: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Une lettre au père noël</a:t>
            </a:r>
            <a:endParaRPr lang="fr-FR" sz="1400" dirty="0">
              <a:latin typeface="Poppins SemiBold" panose="00000700000000000000" pitchFamily="2" charset="0"/>
              <a:cs typeface="Poppins SemiBold" panose="00000700000000000000" pitchFamily="2" charset="0"/>
            </a:endParaRPr>
          </a:p>
        </p:txBody>
      </p:sp>
      <p:sp>
        <p:nvSpPr>
          <p:cNvPr id="11" name="Oval 11">
            <a:extLst>
              <a:ext uri="{FF2B5EF4-FFF2-40B4-BE49-F238E27FC236}">
                <a16:creationId xmlns:a16="http://schemas.microsoft.com/office/drawing/2014/main" id="{BC34ED7B-B08A-1675-D5D4-872CF4ADAE06}"/>
              </a:ext>
            </a:extLst>
          </p:cNvPr>
          <p:cNvSpPr/>
          <p:nvPr/>
        </p:nvSpPr>
        <p:spPr>
          <a:xfrm>
            <a:off x="860380" y="2572063"/>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2" name="Freeform: Shape 75">
            <a:extLst>
              <a:ext uri="{FF2B5EF4-FFF2-40B4-BE49-F238E27FC236}">
                <a16:creationId xmlns:a16="http://schemas.microsoft.com/office/drawing/2014/main" id="{9F9AF378-020A-94EB-6DAE-79B7CBF4ECE6}"/>
              </a:ext>
            </a:extLst>
          </p:cNvPr>
          <p:cNvSpPr>
            <a:spLocks noChangeAspect="1"/>
          </p:cNvSpPr>
          <p:nvPr/>
        </p:nvSpPr>
        <p:spPr>
          <a:xfrm>
            <a:off x="955553" y="2625420"/>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4" name="Subtitle 2">
            <a:extLst>
              <a:ext uri="{FF2B5EF4-FFF2-40B4-BE49-F238E27FC236}">
                <a16:creationId xmlns:a16="http://schemas.microsoft.com/office/drawing/2014/main" id="{B7F15492-35CB-D5E5-CE2D-DAF9B951D253}"/>
              </a:ext>
            </a:extLst>
          </p:cNvPr>
          <p:cNvSpPr txBox="1">
            <a:spLocks/>
          </p:cNvSpPr>
          <p:nvPr/>
        </p:nvSpPr>
        <p:spPr>
          <a:xfrm>
            <a:off x="578120" y="4061134"/>
            <a:ext cx="6375662" cy="1261884"/>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chemeClr val="accent1"/>
              </a:buClr>
            </a:pPr>
            <a:endParaRPr lang="fr-FR" sz="1200" dirty="0">
              <a:latin typeface="Poppins Light" panose="00000400000000000000" pitchFamily="2" charset="0"/>
              <a:cs typeface="Poppins Light" panose="00000400000000000000" pitchFamily="2" charset="0"/>
            </a:endParaRPr>
          </a:p>
          <a:p>
            <a:pPr lvl="1" algn="just">
              <a:buClr>
                <a:schemeClr val="accent1"/>
              </a:buClr>
            </a:pPr>
            <a:r>
              <a:rPr lang="fr-FR" sz="1200" dirty="0">
                <a:latin typeface="Poppins Light" panose="00000400000000000000" pitchFamily="2" charset="0"/>
                <a:cs typeface="Poppins Light" panose="00000400000000000000" pitchFamily="2" charset="0"/>
              </a:rPr>
              <a:t>    </a:t>
            </a:r>
            <a:r>
              <a:rPr lang="fr-FR" sz="1400" dirty="0">
                <a:latin typeface="Poppins" panose="00000800000000000000" pitchFamily="2" charset="0"/>
                <a:cs typeface="Poppins" panose="00000800000000000000" pitchFamily="2" charset="0"/>
              </a:rPr>
              <a:t>C’EST</a:t>
            </a:r>
          </a:p>
          <a:p>
            <a:pPr marL="628650" lvl="1" indent="-171450" algn="just">
              <a:buClr>
                <a:schemeClr val="accent1"/>
              </a:buClr>
              <a:buFont typeface="Wingdings" panose="05000000000000000000" pitchFamily="2" charset="2"/>
              <a:buChar char="§"/>
            </a:pPr>
            <a:endParaRPr lang="fr-FR" sz="1400" dirty="0">
              <a:latin typeface="Poppins Light" panose="00000400000000000000" pitchFamily="2" charset="0"/>
              <a:cs typeface="Poppins Light" panose="00000400000000000000" pitchFamily="2" charset="0"/>
            </a:endParaRP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Un but à atteindre</a:t>
            </a: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Un résultat que l’on vise</a:t>
            </a:r>
          </a:p>
          <a:p>
            <a:pPr marL="628650" lvl="1" indent="-171450" algn="just">
              <a:buClr>
                <a:schemeClr val="accent1"/>
              </a:buClr>
              <a:buFont typeface="Wingdings" panose="05000000000000000000" pitchFamily="2" charset="2"/>
              <a:buChar char="§"/>
            </a:pPr>
            <a:r>
              <a:rPr lang="fr-FR" sz="1400" dirty="0">
                <a:latin typeface="Poppins Light" panose="00000400000000000000" pitchFamily="2" charset="0"/>
                <a:cs typeface="Poppins Light" panose="00000400000000000000" pitchFamily="2" charset="0"/>
              </a:rPr>
              <a:t>Et qui répond plusieurs critères</a:t>
            </a:r>
            <a:endParaRPr lang="fr-FR" sz="1400" dirty="0">
              <a:latin typeface="Poppins SemiBold" panose="00000700000000000000" pitchFamily="2" charset="0"/>
              <a:cs typeface="Poppins SemiBold" panose="00000700000000000000" pitchFamily="2" charset="0"/>
            </a:endParaRPr>
          </a:p>
        </p:txBody>
      </p:sp>
      <p:sp>
        <p:nvSpPr>
          <p:cNvPr id="15" name="Oval 11">
            <a:extLst>
              <a:ext uri="{FF2B5EF4-FFF2-40B4-BE49-F238E27FC236}">
                <a16:creationId xmlns:a16="http://schemas.microsoft.com/office/drawing/2014/main" id="{9E3F9C34-3EF7-AAA1-BC1C-3CE837E81A73}"/>
              </a:ext>
            </a:extLst>
          </p:cNvPr>
          <p:cNvSpPr/>
          <p:nvPr/>
        </p:nvSpPr>
        <p:spPr>
          <a:xfrm>
            <a:off x="846268" y="4221982"/>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6" name="Freeform: Shape 75">
            <a:extLst>
              <a:ext uri="{FF2B5EF4-FFF2-40B4-BE49-F238E27FC236}">
                <a16:creationId xmlns:a16="http://schemas.microsoft.com/office/drawing/2014/main" id="{9248CD75-8039-9163-9A2F-22E8B9D6C990}"/>
              </a:ext>
            </a:extLst>
          </p:cNvPr>
          <p:cNvSpPr>
            <a:spLocks noChangeAspect="1"/>
          </p:cNvSpPr>
          <p:nvPr/>
        </p:nvSpPr>
        <p:spPr>
          <a:xfrm>
            <a:off x="941441" y="4275339"/>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8" name="ZoneTexte 17">
            <a:extLst>
              <a:ext uri="{FF2B5EF4-FFF2-40B4-BE49-F238E27FC236}">
                <a16:creationId xmlns:a16="http://schemas.microsoft.com/office/drawing/2014/main" id="{FBC1223F-6750-8A2E-939C-567FBE9F554B}"/>
              </a:ext>
            </a:extLst>
          </p:cNvPr>
          <p:cNvSpPr txBox="1"/>
          <p:nvPr/>
        </p:nvSpPr>
        <p:spPr>
          <a:xfrm>
            <a:off x="2425849" y="546851"/>
            <a:ext cx="6099586" cy="646331"/>
          </a:xfrm>
          <a:prstGeom prst="rect">
            <a:avLst/>
          </a:prstGeom>
          <a:noFill/>
          <a:ln w="6350">
            <a:noFill/>
            <a:miter lim="800000"/>
          </a:ln>
        </p:spPr>
        <p:txBody>
          <a:bodyPr wrap="square">
            <a:spAutoFit/>
          </a:bodyPr>
          <a:lstStyle/>
          <a:p>
            <a:r>
              <a:rPr lang="fr-FR" sz="1800" b="1" dirty="0">
                <a:latin typeface="Poppins Light"/>
                <a:ea typeface="Verdana"/>
                <a:cs typeface="+mn-lt"/>
              </a:rPr>
              <a:t>c’est un but à atteindre, un résultat que l’on vise…et qui répond à plusieurs critères</a:t>
            </a:r>
            <a:endParaRPr lang="fr-FR" dirty="0"/>
          </a:p>
        </p:txBody>
      </p:sp>
    </p:spTree>
    <p:extLst>
      <p:ext uri="{BB962C8B-B14F-4D97-AF65-F5344CB8AC3E}">
        <p14:creationId xmlns:p14="http://schemas.microsoft.com/office/powerpoint/2010/main" val="226454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31016E-830A-8B9A-971E-D49B5BFD51D7}"/>
              </a:ext>
            </a:extLst>
          </p:cNvPr>
          <p:cNvSpPr/>
          <p:nvPr/>
        </p:nvSpPr>
        <p:spPr>
          <a:xfrm>
            <a:off x="269827" y="3614009"/>
            <a:ext cx="11652347" cy="539646"/>
          </a:xfrm>
          <a:prstGeom prst="rect">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45720" rIns="0" bIns="45720" numCol="1" spcCol="0" rtlCol="0" fromWordArt="0" anchor="b" anchorCtr="0" forceAA="0" compatLnSpc="1">
            <a:prstTxWarp prst="textNoShape">
              <a:avLst/>
            </a:prstTxWarp>
            <a:noAutofit/>
          </a:bodyPr>
          <a:lstStyle/>
          <a:p>
            <a:pPr>
              <a:spcBef>
                <a:spcPts val="300"/>
              </a:spcBef>
              <a:spcAft>
                <a:spcPts val="300"/>
              </a:spcAft>
            </a:pPr>
            <a:r>
              <a:rPr lang="fr-FR" strike="dblStrike" dirty="0">
                <a:solidFill>
                  <a:schemeClr val="bg1"/>
                </a:solidFill>
                <a:latin typeface="Poppins SemiBold"/>
                <a:cs typeface="Poppins SemiBold"/>
              </a:rPr>
              <a:t>TTEIGNABLE</a:t>
            </a:r>
            <a:r>
              <a:rPr lang="fr-FR" dirty="0">
                <a:solidFill>
                  <a:schemeClr val="bg1"/>
                </a:solidFill>
                <a:latin typeface="Poppins SemiBold"/>
                <a:cs typeface="Poppins SemiBold"/>
              </a:rPr>
              <a:t> / AMBITIEUX : </a:t>
            </a:r>
            <a:r>
              <a:rPr lang="fr-FR" dirty="0">
                <a:solidFill>
                  <a:schemeClr val="bg1"/>
                </a:solidFill>
                <a:latin typeface="Poppins Light"/>
                <a:cs typeface="Poppins SemiBold"/>
              </a:rPr>
              <a:t>avec un seuil ni trop bas (désintérêt) ni trop haut (frustration)</a:t>
            </a:r>
          </a:p>
        </p:txBody>
      </p:sp>
      <p:sp>
        <p:nvSpPr>
          <p:cNvPr id="30" name="Rectangle 29">
            <a:extLst>
              <a:ext uri="{FF2B5EF4-FFF2-40B4-BE49-F238E27FC236}">
                <a16:creationId xmlns:a16="http://schemas.microsoft.com/office/drawing/2014/main" id="{7958E557-C6DF-0F61-4F6A-447FFDF77A3E}"/>
              </a:ext>
            </a:extLst>
          </p:cNvPr>
          <p:cNvSpPr/>
          <p:nvPr/>
        </p:nvSpPr>
        <p:spPr>
          <a:xfrm>
            <a:off x="269827" y="4665203"/>
            <a:ext cx="11652346" cy="539646"/>
          </a:xfrm>
          <a:prstGeom prst="rect">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45720" rIns="91440" bIns="45720" numCol="1" spcCol="0" rtlCol="0" fromWordArt="0" anchor="b" anchorCtr="0" forceAA="0" compatLnSpc="1">
            <a:prstTxWarp prst="textNoShape">
              <a:avLst/>
            </a:prstTxWarp>
            <a:noAutofit/>
          </a:bodyPr>
          <a:lstStyle/>
          <a:p>
            <a:pPr>
              <a:spcBef>
                <a:spcPts val="300"/>
              </a:spcBef>
              <a:spcAft>
                <a:spcPts val="300"/>
              </a:spcAft>
            </a:pPr>
            <a:r>
              <a:rPr lang="fr-FR" sz="2000" dirty="0">
                <a:solidFill>
                  <a:schemeClr val="bg1"/>
                </a:solidFill>
                <a:latin typeface="Poppins SemiBold"/>
                <a:cs typeface="Poppins SemiBold"/>
              </a:rPr>
              <a:t>ÉALISTE : </a:t>
            </a:r>
            <a:r>
              <a:rPr lang="fr-FR" sz="2000" dirty="0">
                <a:solidFill>
                  <a:schemeClr val="bg1"/>
                </a:solidFill>
                <a:latin typeface="Poppins Light"/>
                <a:cs typeface="Poppins SemiBold"/>
              </a:rPr>
              <a:t>tenant compte du contexte, à la main des équipes</a:t>
            </a:r>
          </a:p>
        </p:txBody>
      </p:sp>
      <p:sp>
        <p:nvSpPr>
          <p:cNvPr id="32" name="Rectangle 31">
            <a:extLst>
              <a:ext uri="{FF2B5EF4-FFF2-40B4-BE49-F238E27FC236}">
                <a16:creationId xmlns:a16="http://schemas.microsoft.com/office/drawing/2014/main" id="{CA4885A6-38BA-4FF5-91DE-EDC0292F43D4}"/>
              </a:ext>
            </a:extLst>
          </p:cNvPr>
          <p:cNvSpPr/>
          <p:nvPr/>
        </p:nvSpPr>
        <p:spPr>
          <a:xfrm>
            <a:off x="269827" y="5688299"/>
            <a:ext cx="11652346" cy="539646"/>
          </a:xfrm>
          <a:prstGeom prst="rect">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45720" rIns="91440" bIns="45720" numCol="1" spcCol="0" rtlCol="0" fromWordArt="0" anchor="b" anchorCtr="0" forceAA="0" compatLnSpc="1">
            <a:prstTxWarp prst="textNoShape">
              <a:avLst/>
            </a:prstTxWarp>
            <a:noAutofit/>
          </a:bodyPr>
          <a:lstStyle/>
          <a:p>
            <a:pPr>
              <a:spcBef>
                <a:spcPts val="300"/>
              </a:spcBef>
              <a:spcAft>
                <a:spcPts val="300"/>
              </a:spcAft>
            </a:pPr>
            <a:r>
              <a:rPr lang="fr-FR" sz="2000" dirty="0">
                <a:solidFill>
                  <a:schemeClr val="bg1"/>
                </a:solidFill>
                <a:latin typeface="Poppins SemiBold"/>
                <a:cs typeface="Poppins SemiBold"/>
              </a:rPr>
              <a:t>EMPORELLEMENT DÉFINI :</a:t>
            </a:r>
            <a:r>
              <a:rPr lang="fr-FR" sz="2000" dirty="0">
                <a:solidFill>
                  <a:schemeClr val="bg1"/>
                </a:solidFill>
                <a:latin typeface="Poppins Light"/>
                <a:cs typeface="Poppins SemiBold"/>
              </a:rPr>
              <a:t> incluant une échéance précise</a:t>
            </a:r>
          </a:p>
        </p:txBody>
      </p:sp>
      <p:sp>
        <p:nvSpPr>
          <p:cNvPr id="27" name="Rectangle 26">
            <a:extLst>
              <a:ext uri="{FF2B5EF4-FFF2-40B4-BE49-F238E27FC236}">
                <a16:creationId xmlns:a16="http://schemas.microsoft.com/office/drawing/2014/main" id="{341F3C03-15B2-449F-0502-A7A5A63B47BD}"/>
              </a:ext>
            </a:extLst>
          </p:cNvPr>
          <p:cNvSpPr/>
          <p:nvPr/>
        </p:nvSpPr>
        <p:spPr>
          <a:xfrm>
            <a:off x="269827" y="2615012"/>
            <a:ext cx="11652346" cy="539646"/>
          </a:xfrm>
          <a:prstGeom prst="rect">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2000" tIns="45720" rIns="91440" bIns="45720" numCol="1" spcCol="0" rtlCol="0" fromWordArt="0" anchor="b" anchorCtr="0" forceAA="0" compatLnSpc="1">
            <a:prstTxWarp prst="textNoShape">
              <a:avLst/>
            </a:prstTxWarp>
            <a:noAutofit/>
          </a:bodyPr>
          <a:lstStyle/>
          <a:p>
            <a:pPr>
              <a:spcBef>
                <a:spcPts val="300"/>
              </a:spcBef>
              <a:spcAft>
                <a:spcPts val="300"/>
              </a:spcAft>
            </a:pPr>
            <a:r>
              <a:rPr lang="fr-FR" sz="2000" dirty="0">
                <a:solidFill>
                  <a:schemeClr val="bg1"/>
                </a:solidFill>
                <a:latin typeface="Poppins SemiBold"/>
                <a:cs typeface="Poppins SemiBold"/>
              </a:rPr>
              <a:t>ESURABLE : </a:t>
            </a:r>
            <a:r>
              <a:rPr lang="fr-FR" sz="2000" dirty="0">
                <a:solidFill>
                  <a:schemeClr val="bg1"/>
                </a:solidFill>
                <a:latin typeface="Poppins Light"/>
                <a:cs typeface="Poppins SemiBold"/>
              </a:rPr>
              <a:t>quantifié avec un seuil permettant d’évaluer le résultat</a:t>
            </a:r>
          </a:p>
        </p:txBody>
      </p:sp>
      <p:sp>
        <p:nvSpPr>
          <p:cNvPr id="20" name="Rectangle 19">
            <a:extLst>
              <a:ext uri="{FF2B5EF4-FFF2-40B4-BE49-F238E27FC236}">
                <a16:creationId xmlns:a16="http://schemas.microsoft.com/office/drawing/2014/main" id="{E50D4EF0-D37F-3AFA-D34C-F130E78FE643}"/>
              </a:ext>
            </a:extLst>
          </p:cNvPr>
          <p:cNvSpPr/>
          <p:nvPr/>
        </p:nvSpPr>
        <p:spPr>
          <a:xfrm>
            <a:off x="269827" y="1584083"/>
            <a:ext cx="11652346" cy="539646"/>
          </a:xfrm>
          <a:prstGeom prst="rect">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00" tIns="45720" rIns="91440" bIns="45720" numCol="1" spcCol="0" rtlCol="0" fromWordArt="0" anchor="b" anchorCtr="0" forceAA="0" compatLnSpc="1">
            <a:prstTxWarp prst="textNoShape">
              <a:avLst/>
            </a:prstTxWarp>
            <a:noAutofit/>
          </a:bodyPr>
          <a:lstStyle/>
          <a:p>
            <a:pPr>
              <a:spcBef>
                <a:spcPts val="300"/>
              </a:spcBef>
              <a:spcAft>
                <a:spcPts val="300"/>
              </a:spcAft>
            </a:pPr>
            <a:r>
              <a:rPr lang="fr-FR" sz="2000" dirty="0">
                <a:solidFill>
                  <a:schemeClr val="bg1"/>
                </a:solidFill>
                <a:latin typeface="Poppins SemiBold"/>
                <a:cs typeface="Poppins SemiBold"/>
              </a:rPr>
              <a:t>PÉCIFIQUE / SIMPLE : </a:t>
            </a:r>
            <a:r>
              <a:rPr lang="fr-FR" sz="2000" dirty="0">
                <a:solidFill>
                  <a:schemeClr val="bg1"/>
                </a:solidFill>
                <a:latin typeface="Poppins Light"/>
                <a:cs typeface="Poppins SemiBold"/>
              </a:rPr>
              <a:t>précis et facilement compréhensible</a:t>
            </a:r>
          </a:p>
        </p:txBody>
      </p:sp>
      <p:sp>
        <p:nvSpPr>
          <p:cNvPr id="2" name="ZoneTexte 1">
            <a:extLst>
              <a:ext uri="{FF2B5EF4-FFF2-40B4-BE49-F238E27FC236}">
                <a16:creationId xmlns:a16="http://schemas.microsoft.com/office/drawing/2014/main" id="{37ECE77E-8514-3E83-E259-D557CAB8BB7B}"/>
              </a:ext>
            </a:extLst>
          </p:cNvPr>
          <p:cNvSpPr txBox="1"/>
          <p:nvPr/>
        </p:nvSpPr>
        <p:spPr>
          <a:xfrm>
            <a:off x="496206" y="1342358"/>
            <a:ext cx="720000" cy="1107996"/>
          </a:xfrm>
          <a:prstGeom prst="rect">
            <a:avLst/>
          </a:prstGeom>
          <a:noFill/>
        </p:spPr>
        <p:txBody>
          <a:bodyPr wrap="square" lIns="91440" tIns="0" rIns="91440" bIns="0" rtlCol="0" anchor="ctr">
            <a:spAutoFit/>
          </a:bodyPr>
          <a:lstStyle/>
          <a:p>
            <a:pPr algn="ctr"/>
            <a:r>
              <a:rPr lang="fr-FR" sz="7200" b="1" dirty="0">
                <a:solidFill>
                  <a:schemeClr val="accent1"/>
                </a:solidFill>
                <a:latin typeface="Poppins Light"/>
                <a:cs typeface="Poppins Light"/>
              </a:rPr>
              <a:t>S</a:t>
            </a:r>
            <a:endParaRPr lang="fr-FR" sz="7200" b="1">
              <a:solidFill>
                <a:schemeClr val="accent1"/>
              </a:solidFill>
              <a:latin typeface="Poppins Light"/>
              <a:cs typeface="Poppins Light"/>
            </a:endParaRPr>
          </a:p>
        </p:txBody>
      </p:sp>
      <p:sp>
        <p:nvSpPr>
          <p:cNvPr id="3" name="ZoneTexte 2">
            <a:extLst>
              <a:ext uri="{FF2B5EF4-FFF2-40B4-BE49-F238E27FC236}">
                <a16:creationId xmlns:a16="http://schemas.microsoft.com/office/drawing/2014/main" id="{4B632E78-5B83-FAF4-B2E9-EE5FB293BA4C}"/>
              </a:ext>
            </a:extLst>
          </p:cNvPr>
          <p:cNvSpPr txBox="1"/>
          <p:nvPr/>
        </p:nvSpPr>
        <p:spPr>
          <a:xfrm>
            <a:off x="496206" y="2365454"/>
            <a:ext cx="720000" cy="1107996"/>
          </a:xfrm>
          <a:prstGeom prst="rect">
            <a:avLst/>
          </a:prstGeom>
          <a:noFill/>
        </p:spPr>
        <p:txBody>
          <a:bodyPr wrap="square" lIns="91440" tIns="0" rIns="91440" bIns="0" rtlCol="0" anchor="ctr">
            <a:spAutoFit/>
          </a:bodyPr>
          <a:lstStyle/>
          <a:p>
            <a:pPr algn="ctr"/>
            <a:r>
              <a:rPr lang="fr-FR" sz="7200" b="1" dirty="0">
                <a:solidFill>
                  <a:schemeClr val="accent1"/>
                </a:solidFill>
                <a:latin typeface="Poppins Light"/>
                <a:cs typeface="Poppins Light"/>
              </a:rPr>
              <a:t>M</a:t>
            </a:r>
          </a:p>
        </p:txBody>
      </p:sp>
      <p:sp>
        <p:nvSpPr>
          <p:cNvPr id="4" name="ZoneTexte 3">
            <a:extLst>
              <a:ext uri="{FF2B5EF4-FFF2-40B4-BE49-F238E27FC236}">
                <a16:creationId xmlns:a16="http://schemas.microsoft.com/office/drawing/2014/main" id="{378B8CDD-AF85-7712-7895-F75FB64C22B0}"/>
              </a:ext>
            </a:extLst>
          </p:cNvPr>
          <p:cNvSpPr txBox="1"/>
          <p:nvPr/>
        </p:nvSpPr>
        <p:spPr>
          <a:xfrm>
            <a:off x="496206" y="3388550"/>
            <a:ext cx="720000" cy="1107996"/>
          </a:xfrm>
          <a:prstGeom prst="rect">
            <a:avLst/>
          </a:prstGeom>
          <a:noFill/>
        </p:spPr>
        <p:txBody>
          <a:bodyPr wrap="square" lIns="91440" tIns="0" rIns="91440" bIns="0" rtlCol="0" anchor="ctr">
            <a:spAutoFit/>
          </a:bodyPr>
          <a:lstStyle/>
          <a:p>
            <a:pPr algn="ctr"/>
            <a:r>
              <a:rPr lang="fr-FR" sz="7200" b="1" dirty="0">
                <a:solidFill>
                  <a:schemeClr val="accent1"/>
                </a:solidFill>
                <a:latin typeface="Poppins Light"/>
                <a:cs typeface="Poppins Light"/>
              </a:rPr>
              <a:t>A</a:t>
            </a:r>
          </a:p>
        </p:txBody>
      </p:sp>
      <p:sp>
        <p:nvSpPr>
          <p:cNvPr id="6" name="ZoneTexte 5">
            <a:extLst>
              <a:ext uri="{FF2B5EF4-FFF2-40B4-BE49-F238E27FC236}">
                <a16:creationId xmlns:a16="http://schemas.microsoft.com/office/drawing/2014/main" id="{07BC319A-6721-806A-EADD-CB5FF380E874}"/>
              </a:ext>
            </a:extLst>
          </p:cNvPr>
          <p:cNvSpPr txBox="1"/>
          <p:nvPr/>
        </p:nvSpPr>
        <p:spPr>
          <a:xfrm>
            <a:off x="496206" y="4411646"/>
            <a:ext cx="720000" cy="1107996"/>
          </a:xfrm>
          <a:prstGeom prst="rect">
            <a:avLst/>
          </a:prstGeom>
          <a:noFill/>
        </p:spPr>
        <p:txBody>
          <a:bodyPr wrap="square" lIns="91440" tIns="0" rIns="91440" bIns="0" rtlCol="0" anchor="ctr">
            <a:spAutoFit/>
          </a:bodyPr>
          <a:lstStyle/>
          <a:p>
            <a:pPr algn="ctr"/>
            <a:r>
              <a:rPr lang="fr-FR" sz="7200" b="1" dirty="0">
                <a:solidFill>
                  <a:schemeClr val="accent1"/>
                </a:solidFill>
                <a:latin typeface="Poppins Light"/>
                <a:cs typeface="Poppins Light"/>
              </a:rPr>
              <a:t>R</a:t>
            </a:r>
          </a:p>
        </p:txBody>
      </p:sp>
      <p:sp>
        <p:nvSpPr>
          <p:cNvPr id="13" name="ZoneTexte 12">
            <a:extLst>
              <a:ext uri="{FF2B5EF4-FFF2-40B4-BE49-F238E27FC236}">
                <a16:creationId xmlns:a16="http://schemas.microsoft.com/office/drawing/2014/main" id="{AA21EF88-4F1A-62A8-91B2-666685AB07F8}"/>
              </a:ext>
            </a:extLst>
          </p:cNvPr>
          <p:cNvSpPr txBox="1"/>
          <p:nvPr/>
        </p:nvSpPr>
        <p:spPr>
          <a:xfrm>
            <a:off x="496206" y="5458406"/>
            <a:ext cx="720000" cy="1107996"/>
          </a:xfrm>
          <a:prstGeom prst="rect">
            <a:avLst/>
          </a:prstGeom>
          <a:noFill/>
        </p:spPr>
        <p:txBody>
          <a:bodyPr wrap="square" lIns="91440" tIns="0" rIns="91440" bIns="0" rtlCol="0" anchor="ctr">
            <a:spAutoFit/>
          </a:bodyPr>
          <a:lstStyle/>
          <a:p>
            <a:pPr algn="ctr"/>
            <a:r>
              <a:rPr lang="fr-FR" sz="7200" b="1" dirty="0">
                <a:solidFill>
                  <a:schemeClr val="accent1"/>
                </a:solidFill>
                <a:latin typeface="Poppins Light"/>
                <a:cs typeface="Poppins Light"/>
              </a:rPr>
              <a:t>T</a:t>
            </a:r>
          </a:p>
        </p:txBody>
      </p:sp>
      <p:sp>
        <p:nvSpPr>
          <p:cNvPr id="7" name="Google Shape;2999;p18">
            <a:extLst>
              <a:ext uri="{FF2B5EF4-FFF2-40B4-BE49-F238E27FC236}">
                <a16:creationId xmlns:a16="http://schemas.microsoft.com/office/drawing/2014/main" id="{BC2B8184-23E3-53A7-8F6C-B294B1F5593F}"/>
              </a:ext>
            </a:extLst>
          </p:cNvPr>
          <p:cNvSpPr txBox="1"/>
          <p:nvPr/>
        </p:nvSpPr>
        <p:spPr>
          <a:xfrm>
            <a:off x="784912" y="470552"/>
            <a:ext cx="776318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dirty="0">
                <a:solidFill>
                  <a:srgbClr val="181818"/>
                </a:solidFill>
                <a:latin typeface="Poppins SemiBold" panose="00000700000000000000" pitchFamily="2" charset="0"/>
                <a:ea typeface="Poppins"/>
                <a:cs typeface="Poppins SemiBold" panose="00000700000000000000" pitchFamily="2" charset="0"/>
                <a:sym typeface="Poppins"/>
              </a:rPr>
              <a:t>Soyons SMART !</a:t>
            </a:r>
            <a:endParaRPr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424305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67A4E5-5F60-9212-9AA4-856804CFDBA8}"/>
              </a:ext>
            </a:extLst>
          </p:cNvPr>
          <p:cNvSpPr>
            <a:spLocks noGrp="1"/>
          </p:cNvSpPr>
          <p:nvPr>
            <p:ph type="title"/>
          </p:nvPr>
        </p:nvSpPr>
        <p:spPr>
          <a:xfrm>
            <a:off x="798576" y="756248"/>
            <a:ext cx="4944691" cy="694944"/>
          </a:xfrm>
        </p:spPr>
        <p:txBody>
          <a:bodyPr/>
          <a:lstStyle/>
          <a:p>
            <a:r>
              <a:rPr lang="fr-FR" dirty="0"/>
              <a:t>Rédiger un objectif</a:t>
            </a:r>
          </a:p>
        </p:txBody>
      </p:sp>
      <p:sp>
        <p:nvSpPr>
          <p:cNvPr id="3" name="Sous-titre 2">
            <a:extLst>
              <a:ext uri="{FF2B5EF4-FFF2-40B4-BE49-F238E27FC236}">
                <a16:creationId xmlns:a16="http://schemas.microsoft.com/office/drawing/2014/main" id="{AE291351-56CF-A236-EDC1-34BABC5BED61}"/>
              </a:ext>
            </a:extLst>
          </p:cNvPr>
          <p:cNvSpPr>
            <a:spLocks noGrp="1"/>
          </p:cNvSpPr>
          <p:nvPr>
            <p:ph type="subTitle" idx="1"/>
          </p:nvPr>
        </p:nvSpPr>
        <p:spPr>
          <a:xfrm>
            <a:off x="798576" y="1543079"/>
            <a:ext cx="4944691" cy="246221"/>
          </a:xfrm>
        </p:spPr>
        <p:txBody>
          <a:bodyPr/>
          <a:lstStyle/>
          <a:p>
            <a:r>
              <a:rPr lang="fr-FR" dirty="0"/>
              <a:t>La règle des 6 </a:t>
            </a:r>
          </a:p>
        </p:txBody>
      </p:sp>
      <p:pic>
        <p:nvPicPr>
          <p:cNvPr id="6" name="Espace réservé pour une image  5" descr="Ballon de foot et goal">
            <a:extLst>
              <a:ext uri="{FF2B5EF4-FFF2-40B4-BE49-F238E27FC236}">
                <a16:creationId xmlns:a16="http://schemas.microsoft.com/office/drawing/2014/main" id="{38EBAF12-4D5C-FB62-E2FB-D623444A0CC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815" r="16815"/>
          <a:stretch>
            <a:fillRect/>
          </a:stretch>
        </p:blipFill>
        <p:spPr/>
      </p:pic>
      <p:sp>
        <p:nvSpPr>
          <p:cNvPr id="7" name="Sous-titre 6">
            <a:extLst>
              <a:ext uri="{FF2B5EF4-FFF2-40B4-BE49-F238E27FC236}">
                <a16:creationId xmlns:a16="http://schemas.microsoft.com/office/drawing/2014/main" id="{CF34A2E5-C122-8B5E-10A6-3E69742C9617}"/>
              </a:ext>
            </a:extLst>
          </p:cNvPr>
          <p:cNvSpPr txBox="1">
            <a:spLocks/>
          </p:cNvSpPr>
          <p:nvPr/>
        </p:nvSpPr>
        <p:spPr>
          <a:xfrm>
            <a:off x="988563" y="2189455"/>
            <a:ext cx="4629732" cy="430887"/>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457200" indent="-457200">
              <a:buFont typeface="+mj-lt"/>
              <a:buAutoNum type="arabicPeriod"/>
            </a:pPr>
            <a:r>
              <a:rPr lang="fr-FR" sz="1400" dirty="0">
                <a:latin typeface="Poppins Light"/>
                <a:ea typeface="ヒラギノ角ゴ Pro W3"/>
                <a:cs typeface="ヒラギノ角ゴ Pro W3"/>
              </a:rPr>
              <a:t>Un </a:t>
            </a:r>
            <a:r>
              <a:rPr lang="fr-FR" sz="1400" b="1" dirty="0">
                <a:solidFill>
                  <a:schemeClr val="accent1"/>
                </a:solidFill>
                <a:latin typeface="Poppins Light"/>
                <a:ea typeface="ヒラギノ角ゴ Pro W3"/>
                <a:cs typeface="ヒラギノ角ゴ Pro W3"/>
              </a:rPr>
              <a:t>sujet</a:t>
            </a:r>
            <a:r>
              <a:rPr lang="fr-FR" sz="1400" dirty="0">
                <a:latin typeface="Poppins Light"/>
                <a:ea typeface="ヒラギノ角ゴ Pro W3"/>
                <a:cs typeface="ヒラギノ角ゴ Pro W3"/>
              </a:rPr>
              <a:t> : l’identité de celui qui doit atteindre l’objectif</a:t>
            </a:r>
          </a:p>
        </p:txBody>
      </p:sp>
      <p:sp>
        <p:nvSpPr>
          <p:cNvPr id="8" name="Oval 11">
            <a:extLst>
              <a:ext uri="{FF2B5EF4-FFF2-40B4-BE49-F238E27FC236}">
                <a16:creationId xmlns:a16="http://schemas.microsoft.com/office/drawing/2014/main" id="{EF3E3941-275E-2159-0B2E-B6E821BB1450}"/>
              </a:ext>
            </a:extLst>
          </p:cNvPr>
          <p:cNvSpPr/>
          <p:nvPr/>
        </p:nvSpPr>
        <p:spPr>
          <a:xfrm>
            <a:off x="852366" y="2185057"/>
            <a:ext cx="379975" cy="339847"/>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1" name="ZoneTexte 10">
            <a:extLst>
              <a:ext uri="{FF2B5EF4-FFF2-40B4-BE49-F238E27FC236}">
                <a16:creationId xmlns:a16="http://schemas.microsoft.com/office/drawing/2014/main" id="{549A8FC2-BC30-27A8-3F9D-A20FCE82D6E9}"/>
              </a:ext>
            </a:extLst>
          </p:cNvPr>
          <p:cNvSpPr txBox="1"/>
          <p:nvPr/>
        </p:nvSpPr>
        <p:spPr>
          <a:xfrm>
            <a:off x="887506" y="2905232"/>
            <a:ext cx="4629732" cy="307777"/>
          </a:xfrm>
          <a:prstGeom prst="rect">
            <a:avLst/>
          </a:prstGeom>
          <a:noFill/>
          <a:ln w="6350">
            <a:noFill/>
            <a:miter lim="800000"/>
          </a:ln>
        </p:spPr>
        <p:txBody>
          <a:bodyPr wrap="square">
            <a:spAutoFit/>
          </a:bodyPr>
          <a:lstStyle/>
          <a:p>
            <a:pPr marL="457200" indent="-457200">
              <a:buFont typeface="+mj-lt"/>
              <a:buAutoNum type="arabicPeriod"/>
            </a:pPr>
            <a:r>
              <a:rPr lang="fr-FR" sz="1400" dirty="0">
                <a:latin typeface="Poppins Light"/>
                <a:ea typeface="ヒラギノ角ゴ Pro W3"/>
                <a:cs typeface="ヒラギノ角ゴ Pro W3"/>
              </a:rPr>
              <a:t>Un </a:t>
            </a:r>
            <a:r>
              <a:rPr lang="fr-FR" sz="1400" b="1" dirty="0">
                <a:solidFill>
                  <a:schemeClr val="accent1"/>
                </a:solidFill>
                <a:latin typeface="Poppins Light"/>
                <a:ea typeface="ヒラギノ角ゴ Pro W3"/>
                <a:cs typeface="ヒラギノ角ゴ Pro W3"/>
              </a:rPr>
              <a:t>verbe d’action </a:t>
            </a:r>
            <a:r>
              <a:rPr lang="fr-FR" sz="1400" dirty="0">
                <a:latin typeface="Poppins Light"/>
                <a:ea typeface="ヒラギノ角ゴ Pro W3"/>
                <a:cs typeface="ヒラギノ角ゴ Pro W3"/>
              </a:rPr>
              <a:t>qui décrit l’action à réaliser </a:t>
            </a:r>
          </a:p>
        </p:txBody>
      </p:sp>
      <p:sp>
        <p:nvSpPr>
          <p:cNvPr id="9" name="Oval 11">
            <a:extLst>
              <a:ext uri="{FF2B5EF4-FFF2-40B4-BE49-F238E27FC236}">
                <a16:creationId xmlns:a16="http://schemas.microsoft.com/office/drawing/2014/main" id="{216B1D0A-7CFE-550A-0B52-5490D5E89B3A}"/>
              </a:ext>
            </a:extLst>
          </p:cNvPr>
          <p:cNvSpPr/>
          <p:nvPr/>
        </p:nvSpPr>
        <p:spPr>
          <a:xfrm>
            <a:off x="852919" y="2856715"/>
            <a:ext cx="379975" cy="339847"/>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9" name="ZoneTexte 18">
            <a:extLst>
              <a:ext uri="{FF2B5EF4-FFF2-40B4-BE49-F238E27FC236}">
                <a16:creationId xmlns:a16="http://schemas.microsoft.com/office/drawing/2014/main" id="{201840F5-407C-B216-CF04-06E17F704FEC}"/>
              </a:ext>
            </a:extLst>
          </p:cNvPr>
          <p:cNvSpPr txBox="1"/>
          <p:nvPr/>
        </p:nvSpPr>
        <p:spPr>
          <a:xfrm>
            <a:off x="852919" y="3423431"/>
            <a:ext cx="4855761" cy="523220"/>
          </a:xfrm>
          <a:prstGeom prst="rect">
            <a:avLst/>
          </a:prstGeom>
          <a:noFill/>
          <a:ln w="6350">
            <a:noFill/>
            <a:miter lim="800000"/>
          </a:ln>
        </p:spPr>
        <p:txBody>
          <a:bodyPr wrap="square">
            <a:spAutoFit/>
          </a:bodyPr>
          <a:lstStyle/>
          <a:p>
            <a:pPr marL="457200" indent="-457200">
              <a:buFont typeface="+mj-lt"/>
              <a:buAutoNum type="arabicPeriod"/>
            </a:pPr>
            <a:r>
              <a:rPr lang="fr-FR" sz="1400" dirty="0">
                <a:latin typeface="Poppins Light"/>
                <a:ea typeface="ヒラギノ角ゴ Pro W3"/>
                <a:cs typeface="ヒラギノ角ゴ Pro W3"/>
              </a:rPr>
              <a:t>Un </a:t>
            </a:r>
            <a:r>
              <a:rPr lang="fr-FR" sz="1400" b="1" dirty="0">
                <a:solidFill>
                  <a:schemeClr val="accent1"/>
                </a:solidFill>
                <a:latin typeface="Poppins Light"/>
                <a:ea typeface="ヒラギノ角ゴ Pro W3"/>
                <a:cs typeface="ヒラギノ角ゴ Pro W3"/>
              </a:rPr>
              <a:t>complément d’objet </a:t>
            </a:r>
            <a:r>
              <a:rPr lang="fr-FR" sz="1400" dirty="0">
                <a:latin typeface="Poppins Light"/>
                <a:ea typeface="ヒラギノ角ゴ Pro W3"/>
                <a:cs typeface="ヒラギノ角ゴ Pro W3"/>
              </a:rPr>
              <a:t>qui décrit le résultat à atteindre</a:t>
            </a:r>
          </a:p>
        </p:txBody>
      </p:sp>
      <p:sp>
        <p:nvSpPr>
          <p:cNvPr id="12" name="Oval 11">
            <a:extLst>
              <a:ext uri="{FF2B5EF4-FFF2-40B4-BE49-F238E27FC236}">
                <a16:creationId xmlns:a16="http://schemas.microsoft.com/office/drawing/2014/main" id="{AB142E4A-5A07-291E-6A1D-2DE94948D5AB}"/>
              </a:ext>
            </a:extLst>
          </p:cNvPr>
          <p:cNvSpPr/>
          <p:nvPr/>
        </p:nvSpPr>
        <p:spPr>
          <a:xfrm>
            <a:off x="846203" y="3458058"/>
            <a:ext cx="379975" cy="339847"/>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21" name="ZoneTexte 20">
            <a:extLst>
              <a:ext uri="{FF2B5EF4-FFF2-40B4-BE49-F238E27FC236}">
                <a16:creationId xmlns:a16="http://schemas.microsoft.com/office/drawing/2014/main" id="{F9809BBE-F8D1-0820-5937-98C0B7FB2D87}"/>
              </a:ext>
            </a:extLst>
          </p:cNvPr>
          <p:cNvSpPr txBox="1"/>
          <p:nvPr/>
        </p:nvSpPr>
        <p:spPr>
          <a:xfrm>
            <a:off x="887506" y="4139897"/>
            <a:ext cx="6099586" cy="307777"/>
          </a:xfrm>
          <a:prstGeom prst="rect">
            <a:avLst/>
          </a:prstGeom>
          <a:noFill/>
          <a:ln w="6350">
            <a:noFill/>
            <a:miter lim="800000"/>
          </a:ln>
        </p:spPr>
        <p:txBody>
          <a:bodyPr wrap="square">
            <a:spAutoFit/>
          </a:bodyPr>
          <a:lstStyle/>
          <a:p>
            <a:pPr marL="457200" indent="-457200">
              <a:buFont typeface="+mj-lt"/>
              <a:buAutoNum type="arabicPeriod"/>
            </a:pPr>
            <a:r>
              <a:rPr lang="fr-FR" sz="1400" dirty="0">
                <a:latin typeface="Poppins Light"/>
                <a:ea typeface="ヒラギノ角ゴ Pro W3"/>
                <a:cs typeface="ヒラギノ角ゴ Pro W3"/>
              </a:rPr>
              <a:t>Un </a:t>
            </a:r>
            <a:r>
              <a:rPr lang="fr-FR" sz="1400" b="1" dirty="0">
                <a:solidFill>
                  <a:schemeClr val="accent1"/>
                </a:solidFill>
                <a:latin typeface="Poppins Light"/>
                <a:ea typeface="ヒラギノ角ゴ Pro W3"/>
                <a:cs typeface="ヒラギノ角ゴ Pro W3"/>
              </a:rPr>
              <a:t>délai précis </a:t>
            </a:r>
            <a:r>
              <a:rPr lang="fr-FR" sz="1400" dirty="0">
                <a:latin typeface="Poppins Light"/>
                <a:ea typeface="ヒラギノ角ゴ Pro W3"/>
                <a:cs typeface="ヒラギノ角ゴ Pro W3"/>
              </a:rPr>
              <a:t>pour atteindre l’objectif</a:t>
            </a:r>
          </a:p>
        </p:txBody>
      </p:sp>
      <p:sp>
        <p:nvSpPr>
          <p:cNvPr id="13" name="Oval 11">
            <a:extLst>
              <a:ext uri="{FF2B5EF4-FFF2-40B4-BE49-F238E27FC236}">
                <a16:creationId xmlns:a16="http://schemas.microsoft.com/office/drawing/2014/main" id="{4A525226-8E55-C8BC-C71F-981A3218A912}"/>
              </a:ext>
            </a:extLst>
          </p:cNvPr>
          <p:cNvSpPr/>
          <p:nvPr/>
        </p:nvSpPr>
        <p:spPr>
          <a:xfrm>
            <a:off x="865405" y="4115328"/>
            <a:ext cx="379975" cy="339847"/>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4</a:t>
            </a:r>
          </a:p>
        </p:txBody>
      </p:sp>
      <p:sp>
        <p:nvSpPr>
          <p:cNvPr id="23" name="ZoneTexte 22">
            <a:extLst>
              <a:ext uri="{FF2B5EF4-FFF2-40B4-BE49-F238E27FC236}">
                <a16:creationId xmlns:a16="http://schemas.microsoft.com/office/drawing/2014/main" id="{27BEDD78-1742-5FBE-D812-E1F1E6B60F17}"/>
              </a:ext>
            </a:extLst>
          </p:cNvPr>
          <p:cNvSpPr txBox="1"/>
          <p:nvPr/>
        </p:nvSpPr>
        <p:spPr>
          <a:xfrm>
            <a:off x="865404" y="4666649"/>
            <a:ext cx="5230596" cy="523220"/>
          </a:xfrm>
          <a:prstGeom prst="rect">
            <a:avLst/>
          </a:prstGeom>
          <a:noFill/>
          <a:ln w="6350">
            <a:noFill/>
            <a:miter lim="800000"/>
          </a:ln>
        </p:spPr>
        <p:txBody>
          <a:bodyPr wrap="square">
            <a:spAutoFit/>
          </a:bodyPr>
          <a:lstStyle/>
          <a:p>
            <a:pPr marL="457200" indent="-457200">
              <a:buFont typeface="+mj-lt"/>
              <a:buAutoNum type="arabicPeriod"/>
            </a:pPr>
            <a:r>
              <a:rPr lang="fr-FR" sz="1400" dirty="0">
                <a:latin typeface="Poppins Light"/>
                <a:ea typeface="ヒラギノ角ゴ Pro W3"/>
                <a:cs typeface="ヒラギノ角ゴ Pro W3"/>
              </a:rPr>
              <a:t>Les indications sur </a:t>
            </a:r>
            <a:r>
              <a:rPr lang="fr-FR" sz="1400" b="1" dirty="0">
                <a:solidFill>
                  <a:schemeClr val="accent1"/>
                </a:solidFill>
                <a:latin typeface="Poppins Light"/>
                <a:ea typeface="ヒラギノ角ゴ Pro W3"/>
                <a:cs typeface="ヒラギノ角ゴ Pro W3"/>
              </a:rPr>
              <a:t>les moyens et conditions de réussite</a:t>
            </a:r>
          </a:p>
        </p:txBody>
      </p:sp>
      <p:sp>
        <p:nvSpPr>
          <p:cNvPr id="16" name="Oval 11">
            <a:extLst>
              <a:ext uri="{FF2B5EF4-FFF2-40B4-BE49-F238E27FC236}">
                <a16:creationId xmlns:a16="http://schemas.microsoft.com/office/drawing/2014/main" id="{01E65C06-3C93-9D6C-93A5-30182FCC112C}"/>
              </a:ext>
            </a:extLst>
          </p:cNvPr>
          <p:cNvSpPr/>
          <p:nvPr/>
        </p:nvSpPr>
        <p:spPr>
          <a:xfrm>
            <a:off x="865404" y="4695396"/>
            <a:ext cx="379975" cy="339847"/>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5</a:t>
            </a:r>
          </a:p>
        </p:txBody>
      </p:sp>
      <p:sp>
        <p:nvSpPr>
          <p:cNvPr id="25" name="ZoneTexte 24">
            <a:extLst>
              <a:ext uri="{FF2B5EF4-FFF2-40B4-BE49-F238E27FC236}">
                <a16:creationId xmlns:a16="http://schemas.microsoft.com/office/drawing/2014/main" id="{306D9E67-4355-D928-3973-B360ED5C3870}"/>
              </a:ext>
            </a:extLst>
          </p:cNvPr>
          <p:cNvSpPr txBox="1"/>
          <p:nvPr/>
        </p:nvSpPr>
        <p:spPr>
          <a:xfrm>
            <a:off x="887506" y="5267304"/>
            <a:ext cx="4730789" cy="738664"/>
          </a:xfrm>
          <a:prstGeom prst="rect">
            <a:avLst/>
          </a:prstGeom>
          <a:noFill/>
          <a:ln w="6350">
            <a:noFill/>
            <a:miter lim="800000"/>
          </a:ln>
        </p:spPr>
        <p:txBody>
          <a:bodyPr wrap="square">
            <a:spAutoFit/>
          </a:bodyPr>
          <a:lstStyle/>
          <a:p>
            <a:pPr marL="457200" indent="-457200">
              <a:buFont typeface="+mj-lt"/>
              <a:buAutoNum type="arabicPeriod"/>
            </a:pPr>
            <a:r>
              <a:rPr lang="fr-FR" sz="1400" dirty="0">
                <a:latin typeface="Poppins Light"/>
                <a:ea typeface="ヒラギノ角ゴ Pro W3"/>
                <a:cs typeface="ヒラギノ角ゴ Pro W3"/>
              </a:rPr>
              <a:t>Les </a:t>
            </a:r>
            <a:r>
              <a:rPr lang="fr-FR" sz="1400" b="1" dirty="0">
                <a:solidFill>
                  <a:schemeClr val="accent1"/>
                </a:solidFill>
                <a:latin typeface="Poppins Light"/>
                <a:ea typeface="ヒラギノ角ゴ Pro W3"/>
                <a:cs typeface="ヒラギノ角ゴ Pro W3"/>
              </a:rPr>
              <a:t>indicateurs</a:t>
            </a:r>
            <a:r>
              <a:rPr lang="fr-FR" sz="1400" dirty="0">
                <a:latin typeface="Poppins Light"/>
                <a:ea typeface="ヒラギノ角ゴ Pro W3"/>
                <a:cs typeface="ヒラギノ角ゴ Pro W3"/>
              </a:rPr>
              <a:t> pour contrôler/suivre le niveau d’avancement et le niveau d’atteinte de l’objectif</a:t>
            </a:r>
          </a:p>
        </p:txBody>
      </p:sp>
      <p:sp>
        <p:nvSpPr>
          <p:cNvPr id="14" name="Oval 11">
            <a:extLst>
              <a:ext uri="{FF2B5EF4-FFF2-40B4-BE49-F238E27FC236}">
                <a16:creationId xmlns:a16="http://schemas.microsoft.com/office/drawing/2014/main" id="{38FCB41E-06E9-E67F-FD12-71A4EDACAFA1}"/>
              </a:ext>
            </a:extLst>
          </p:cNvPr>
          <p:cNvSpPr/>
          <p:nvPr/>
        </p:nvSpPr>
        <p:spPr>
          <a:xfrm>
            <a:off x="842748" y="5296789"/>
            <a:ext cx="379975" cy="339847"/>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6</a:t>
            </a:r>
          </a:p>
        </p:txBody>
      </p:sp>
    </p:spTree>
    <p:extLst>
      <p:ext uri="{BB962C8B-B14F-4D97-AF65-F5344CB8AC3E}">
        <p14:creationId xmlns:p14="http://schemas.microsoft.com/office/powerpoint/2010/main" val="1364927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357C-0FB8-26A1-C00C-3C8FC5B3112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F433A26-5396-079E-AF18-09DC849A3080}"/>
              </a:ext>
            </a:extLst>
          </p:cNvPr>
          <p:cNvSpPr>
            <a:spLocks noGrp="1"/>
          </p:cNvSpPr>
          <p:nvPr>
            <p:ph type="title"/>
          </p:nvPr>
        </p:nvSpPr>
        <p:spPr>
          <a:xfrm>
            <a:off x="335112" y="228354"/>
            <a:ext cx="11082528" cy="731520"/>
          </a:xfrm>
        </p:spPr>
        <p:txBody>
          <a:bodyPr/>
          <a:lstStyle/>
          <a:p>
            <a:r>
              <a:rPr lang="fr-FR" dirty="0"/>
              <a:t>Guide de formulation d’objectifs adaptés au profil DISC</a:t>
            </a:r>
          </a:p>
        </p:txBody>
      </p:sp>
      <p:grpSp>
        <p:nvGrpSpPr>
          <p:cNvPr id="4" name="Group 49">
            <a:extLst>
              <a:ext uri="{FF2B5EF4-FFF2-40B4-BE49-F238E27FC236}">
                <a16:creationId xmlns:a16="http://schemas.microsoft.com/office/drawing/2014/main" id="{B0AAE5EF-30EF-350C-32CA-F4554AF7195A}"/>
              </a:ext>
            </a:extLst>
          </p:cNvPr>
          <p:cNvGrpSpPr/>
          <p:nvPr/>
        </p:nvGrpSpPr>
        <p:grpSpPr>
          <a:xfrm>
            <a:off x="335112" y="1334876"/>
            <a:ext cx="11521776" cy="5080675"/>
            <a:chOff x="8491" y="1525984"/>
            <a:chExt cx="14659784" cy="6483285"/>
          </a:xfrm>
        </p:grpSpPr>
        <p:sp>
          <p:nvSpPr>
            <p:cNvPr id="7" name="TextBox 14">
              <a:extLst>
                <a:ext uri="{FF2B5EF4-FFF2-40B4-BE49-F238E27FC236}">
                  <a16:creationId xmlns:a16="http://schemas.microsoft.com/office/drawing/2014/main" id="{E70A093D-319A-16CF-C58A-BAA2E0DD3226}"/>
                </a:ext>
              </a:extLst>
            </p:cNvPr>
            <p:cNvSpPr txBox="1"/>
            <p:nvPr/>
          </p:nvSpPr>
          <p:spPr>
            <a:xfrm>
              <a:off x="316345" y="1525984"/>
              <a:ext cx="2687778"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Profil</a:t>
              </a:r>
            </a:p>
          </p:txBody>
        </p:sp>
        <p:cxnSp>
          <p:nvCxnSpPr>
            <p:cNvPr id="9" name="Straight Connector 17">
              <a:extLst>
                <a:ext uri="{FF2B5EF4-FFF2-40B4-BE49-F238E27FC236}">
                  <a16:creationId xmlns:a16="http://schemas.microsoft.com/office/drawing/2014/main" id="{692A0985-36AA-F167-75E0-BCF98DBAE36C}"/>
                </a:ext>
              </a:extLst>
            </p:cNvPr>
            <p:cNvCxnSpPr>
              <a:cxnSpLocks/>
            </p:cNvCxnSpPr>
            <p:nvPr/>
          </p:nvCxnSpPr>
          <p:spPr>
            <a:xfrm>
              <a:off x="8491" y="1927322"/>
              <a:ext cx="14659784" cy="16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31">
              <a:extLst>
                <a:ext uri="{FF2B5EF4-FFF2-40B4-BE49-F238E27FC236}">
                  <a16:creationId xmlns:a16="http://schemas.microsoft.com/office/drawing/2014/main" id="{A6E3BB2B-BBEF-6A4F-1068-1D00FCDF4070}"/>
                </a:ext>
              </a:extLst>
            </p:cNvPr>
            <p:cNvGrpSpPr/>
            <p:nvPr/>
          </p:nvGrpSpPr>
          <p:grpSpPr>
            <a:xfrm>
              <a:off x="2052137" y="1787232"/>
              <a:ext cx="248295" cy="6222037"/>
              <a:chOff x="2052137" y="1787232"/>
              <a:chExt cx="248295" cy="6222037"/>
            </a:xfrm>
          </p:grpSpPr>
          <p:cxnSp>
            <p:nvCxnSpPr>
              <p:cNvPr id="18" name="Straight Connector 20">
                <a:extLst>
                  <a:ext uri="{FF2B5EF4-FFF2-40B4-BE49-F238E27FC236}">
                    <a16:creationId xmlns:a16="http://schemas.microsoft.com/office/drawing/2014/main" id="{DC91B549-4A2D-B03B-6EDC-B0CC49E3F456}"/>
                  </a:ext>
                </a:extLst>
              </p:cNvPr>
              <p:cNvCxnSpPr>
                <a:cxnSpLocks/>
              </p:cNvCxnSpPr>
              <p:nvPr/>
            </p:nvCxnSpPr>
            <p:spPr>
              <a:xfrm>
                <a:off x="2162091" y="2064228"/>
                <a:ext cx="0" cy="59450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9" name="ChevronBlue 77">
                <a:extLst>
                  <a:ext uri="{FF2B5EF4-FFF2-40B4-BE49-F238E27FC236}">
                    <a16:creationId xmlns:a16="http://schemas.microsoft.com/office/drawing/2014/main" id="{18862AAF-C7B6-B969-FC6A-D129D6251B7C}"/>
                  </a:ext>
                </a:extLst>
              </p:cNvPr>
              <p:cNvGrpSpPr/>
              <p:nvPr>
                <p:custDataLst>
                  <p:tags r:id="rId1"/>
                </p:custDataLst>
              </p:nvPr>
            </p:nvGrpSpPr>
            <p:grpSpPr>
              <a:xfrm>
                <a:off x="2052137" y="1787232"/>
                <a:ext cx="248295" cy="276996"/>
                <a:chOff x="-1309421" y="1043912"/>
                <a:chExt cx="342266" cy="381830"/>
              </a:xfrm>
            </p:grpSpPr>
            <p:sp>
              <p:nvSpPr>
                <p:cNvPr id="20" name="Oval 5">
                  <a:extLst>
                    <a:ext uri="{FF2B5EF4-FFF2-40B4-BE49-F238E27FC236}">
                      <a16:creationId xmlns:a16="http://schemas.microsoft.com/office/drawing/2014/main" id="{C54E2767-AE9D-7C72-30E4-67A219328EBC}"/>
                    </a:ext>
                  </a:extLst>
                </p:cNvPr>
                <p:cNvSpPr/>
                <p:nvPr/>
              </p:nvSpPr>
              <p:spPr>
                <a:xfrm>
                  <a:off x="-1309421" y="1043912"/>
                  <a:ext cx="342266" cy="38183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21" name="Freeform: Shape 75">
                  <a:extLst>
                    <a:ext uri="{FF2B5EF4-FFF2-40B4-BE49-F238E27FC236}">
                      <a16:creationId xmlns:a16="http://schemas.microsoft.com/office/drawing/2014/main" id="{B532C58D-80E9-7543-7E7A-06F892B57B8C}"/>
                    </a:ext>
                  </a:extLst>
                </p:cNvPr>
                <p:cNvSpPr>
                  <a:spLocks noChangeAspect="1"/>
                </p:cNvSpPr>
                <p:nvPr/>
              </p:nvSpPr>
              <p:spPr>
                <a:xfrm>
                  <a:off x="-1157852" y="1139131"/>
                  <a:ext cx="99809" cy="188164"/>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grpSp>
        </p:grpSp>
      </p:grpSp>
      <p:sp>
        <p:nvSpPr>
          <p:cNvPr id="27" name="Freeform: Shape 75">
            <a:extLst>
              <a:ext uri="{FF2B5EF4-FFF2-40B4-BE49-F238E27FC236}">
                <a16:creationId xmlns:a16="http://schemas.microsoft.com/office/drawing/2014/main" id="{74A14069-53ED-32A8-4AEA-B98373CA0FB2}"/>
              </a:ext>
            </a:extLst>
          </p:cNvPr>
          <p:cNvSpPr>
            <a:spLocks noChangeAspect="1"/>
          </p:cNvSpPr>
          <p:nvPr/>
        </p:nvSpPr>
        <p:spPr>
          <a:xfrm>
            <a:off x="5443629" y="1593736"/>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8" name="TextBox 15">
            <a:extLst>
              <a:ext uri="{FF2B5EF4-FFF2-40B4-BE49-F238E27FC236}">
                <a16:creationId xmlns:a16="http://schemas.microsoft.com/office/drawing/2014/main" id="{A0D49678-3B71-42DF-FF4D-E2B8D7114995}"/>
              </a:ext>
            </a:extLst>
          </p:cNvPr>
          <p:cNvSpPr txBox="1"/>
          <p:nvPr/>
        </p:nvSpPr>
        <p:spPr>
          <a:xfrm>
            <a:off x="2269896" y="1282562"/>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b="1" dirty="0">
                <a:latin typeface="Poppins SemiBold" pitchFamily="2" charset="77"/>
                <a:cs typeface="Poppins SemiBold" pitchFamily="2" charset="77"/>
              </a:rPr>
              <a:t>Tonalité du message</a:t>
            </a:r>
            <a:endParaRPr kumimoji="0" lang="fr-FR" sz="1400" b="1" u="none" strike="noStrike" kern="1200" cap="none" spc="0" normalizeH="0" baseline="0" noProof="0" dirty="0">
              <a:ln>
                <a:noFill/>
              </a:ln>
              <a:effectLst/>
              <a:uLnTx/>
              <a:uFillTx/>
              <a:latin typeface="Poppins SemiBold" pitchFamily="2" charset="77"/>
              <a:cs typeface="Poppins SemiBold" pitchFamily="2" charset="77"/>
            </a:endParaRPr>
          </a:p>
        </p:txBody>
      </p:sp>
      <p:cxnSp>
        <p:nvCxnSpPr>
          <p:cNvPr id="15" name="Straight Connector 33">
            <a:extLst>
              <a:ext uri="{FF2B5EF4-FFF2-40B4-BE49-F238E27FC236}">
                <a16:creationId xmlns:a16="http://schemas.microsoft.com/office/drawing/2014/main" id="{52BE2425-4CE7-3878-CE95-53FB09F5984C}"/>
              </a:ext>
            </a:extLst>
          </p:cNvPr>
          <p:cNvCxnSpPr>
            <a:cxnSpLocks/>
          </p:cNvCxnSpPr>
          <p:nvPr/>
        </p:nvCxnSpPr>
        <p:spPr>
          <a:xfrm>
            <a:off x="335112" y="27137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3">
            <a:extLst>
              <a:ext uri="{FF2B5EF4-FFF2-40B4-BE49-F238E27FC236}">
                <a16:creationId xmlns:a16="http://schemas.microsoft.com/office/drawing/2014/main" id="{4ED05917-F6F9-C65F-5DB2-698276A90DD4}"/>
              </a:ext>
            </a:extLst>
          </p:cNvPr>
          <p:cNvCxnSpPr>
            <a:cxnSpLocks/>
          </p:cNvCxnSpPr>
          <p:nvPr/>
        </p:nvCxnSpPr>
        <p:spPr>
          <a:xfrm>
            <a:off x="335112" y="3863595"/>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33">
            <a:extLst>
              <a:ext uri="{FF2B5EF4-FFF2-40B4-BE49-F238E27FC236}">
                <a16:creationId xmlns:a16="http://schemas.microsoft.com/office/drawing/2014/main" id="{C1DC98D4-9988-C1AD-C607-0340C71262A5}"/>
              </a:ext>
            </a:extLst>
          </p:cNvPr>
          <p:cNvCxnSpPr>
            <a:cxnSpLocks/>
          </p:cNvCxnSpPr>
          <p:nvPr/>
        </p:nvCxnSpPr>
        <p:spPr>
          <a:xfrm>
            <a:off x="335112" y="4943764"/>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Oval 5">
            <a:extLst>
              <a:ext uri="{FF2B5EF4-FFF2-40B4-BE49-F238E27FC236}">
                <a16:creationId xmlns:a16="http://schemas.microsoft.com/office/drawing/2014/main" id="{97202AA0-3836-5D32-E072-717E0C343449}"/>
              </a:ext>
            </a:extLst>
          </p:cNvPr>
          <p:cNvSpPr/>
          <p:nvPr/>
        </p:nvSpPr>
        <p:spPr>
          <a:xfrm>
            <a:off x="6451689" y="1540853"/>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11" name="Freeform: Shape 75">
            <a:extLst>
              <a:ext uri="{FF2B5EF4-FFF2-40B4-BE49-F238E27FC236}">
                <a16:creationId xmlns:a16="http://schemas.microsoft.com/office/drawing/2014/main" id="{523DD8BB-EC9D-DEC9-AFF1-30A3AD440E73}"/>
              </a:ext>
            </a:extLst>
          </p:cNvPr>
          <p:cNvSpPr>
            <a:spLocks noChangeAspect="1"/>
          </p:cNvSpPr>
          <p:nvPr/>
        </p:nvSpPr>
        <p:spPr>
          <a:xfrm>
            <a:off x="6538107" y="1594985"/>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cxnSp>
        <p:nvCxnSpPr>
          <p:cNvPr id="13" name="Straight Connector 20">
            <a:extLst>
              <a:ext uri="{FF2B5EF4-FFF2-40B4-BE49-F238E27FC236}">
                <a16:creationId xmlns:a16="http://schemas.microsoft.com/office/drawing/2014/main" id="{54405CCF-9917-4B47-E9C8-E76B7A9BB46D}"/>
              </a:ext>
            </a:extLst>
          </p:cNvPr>
          <p:cNvCxnSpPr>
            <a:cxnSpLocks/>
          </p:cNvCxnSpPr>
          <p:nvPr/>
        </p:nvCxnSpPr>
        <p:spPr>
          <a:xfrm>
            <a:off x="6549262" y="1724319"/>
            <a:ext cx="44492" cy="465189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15">
            <a:extLst>
              <a:ext uri="{FF2B5EF4-FFF2-40B4-BE49-F238E27FC236}">
                <a16:creationId xmlns:a16="http://schemas.microsoft.com/office/drawing/2014/main" id="{5B8E1103-A0B5-4C16-D47F-4877034E5798}"/>
              </a:ext>
            </a:extLst>
          </p:cNvPr>
          <p:cNvSpPr txBox="1"/>
          <p:nvPr/>
        </p:nvSpPr>
        <p:spPr>
          <a:xfrm>
            <a:off x="6883883" y="1290383"/>
            <a:ext cx="3138191"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Type de formulation efficace</a:t>
            </a:r>
          </a:p>
        </p:txBody>
      </p:sp>
      <p:sp>
        <p:nvSpPr>
          <p:cNvPr id="33" name="TextBox 4">
            <a:extLst>
              <a:ext uri="{FF2B5EF4-FFF2-40B4-BE49-F238E27FC236}">
                <a16:creationId xmlns:a16="http://schemas.microsoft.com/office/drawing/2014/main" id="{4D118EC4-FB57-813B-04EC-A5322FC3FCE9}"/>
              </a:ext>
            </a:extLst>
          </p:cNvPr>
          <p:cNvSpPr txBox="1"/>
          <p:nvPr/>
        </p:nvSpPr>
        <p:spPr>
          <a:xfrm>
            <a:off x="2269896" y="2059206"/>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Directe, orientée résultats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41" name="TextBox 4">
            <a:extLst>
              <a:ext uri="{FF2B5EF4-FFF2-40B4-BE49-F238E27FC236}">
                <a16:creationId xmlns:a16="http://schemas.microsoft.com/office/drawing/2014/main" id="{37604895-244F-0F99-155C-7DEC853DD3BA}"/>
              </a:ext>
            </a:extLst>
          </p:cNvPr>
          <p:cNvSpPr txBox="1"/>
          <p:nvPr/>
        </p:nvSpPr>
        <p:spPr>
          <a:xfrm>
            <a:off x="6883884" y="2011070"/>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Objectif challengeant, chiffres, défis clairs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7" name="TextBox 4">
            <a:extLst>
              <a:ext uri="{FF2B5EF4-FFF2-40B4-BE49-F238E27FC236}">
                <a16:creationId xmlns:a16="http://schemas.microsoft.com/office/drawing/2014/main" id="{32B9F959-96DB-0DFC-C8D7-FAB53F9FDD5F}"/>
              </a:ext>
            </a:extLst>
          </p:cNvPr>
          <p:cNvSpPr txBox="1"/>
          <p:nvPr/>
        </p:nvSpPr>
        <p:spPr>
          <a:xfrm>
            <a:off x="6883884" y="5212346"/>
            <a:ext cx="475605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Objectif précis, lié aux normes, indicateurs qualité</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8" name="TextBox 13">
            <a:extLst>
              <a:ext uri="{FF2B5EF4-FFF2-40B4-BE49-F238E27FC236}">
                <a16:creationId xmlns:a16="http://schemas.microsoft.com/office/drawing/2014/main" id="{19E04CBC-420A-5F5C-8FCA-AA6BBF60B38A}"/>
              </a:ext>
            </a:extLst>
          </p:cNvPr>
          <p:cNvSpPr txBox="1"/>
          <p:nvPr/>
        </p:nvSpPr>
        <p:spPr>
          <a:xfrm>
            <a:off x="496959" y="2065900"/>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FF0000"/>
                </a:solidFill>
                <a:latin typeface="Poppins SemiBold" panose="00000700000000000000" pitchFamily="2" charset="0"/>
                <a:cs typeface="Poppins SemiBold" panose="00000700000000000000" pitchFamily="2" charset="0"/>
              </a:rPr>
              <a:t>DOMINANCE</a:t>
            </a:r>
            <a:endParaRPr kumimoji="0" lang="fr-FR" sz="1400" u="none" strike="noStrike" kern="1200" cap="none" spc="0" normalizeH="0" baseline="0" noProof="0" dirty="0">
              <a:ln>
                <a:noFill/>
              </a:ln>
              <a:solidFill>
                <a:srgbClr val="FF0000"/>
              </a:solidFill>
              <a:effectLst/>
              <a:uLnTx/>
              <a:uFillTx/>
              <a:latin typeface="Poppins SemiBold" panose="00000700000000000000" pitchFamily="2" charset="0"/>
              <a:cs typeface="Poppins SemiBold" panose="00000700000000000000" pitchFamily="2" charset="0"/>
            </a:endParaRPr>
          </a:p>
        </p:txBody>
      </p:sp>
      <p:sp>
        <p:nvSpPr>
          <p:cNvPr id="16" name="TextBox 4">
            <a:extLst>
              <a:ext uri="{FF2B5EF4-FFF2-40B4-BE49-F238E27FC236}">
                <a16:creationId xmlns:a16="http://schemas.microsoft.com/office/drawing/2014/main" id="{7EF10A0A-8307-18E3-5B43-F7BB811EC95E}"/>
              </a:ext>
            </a:extLst>
          </p:cNvPr>
          <p:cNvSpPr txBox="1"/>
          <p:nvPr/>
        </p:nvSpPr>
        <p:spPr>
          <a:xfrm>
            <a:off x="2269896" y="3113003"/>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Positive, valorisante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17" name="TextBox 4">
            <a:extLst>
              <a:ext uri="{FF2B5EF4-FFF2-40B4-BE49-F238E27FC236}">
                <a16:creationId xmlns:a16="http://schemas.microsoft.com/office/drawing/2014/main" id="{1DF0E231-9725-69EA-AAAB-5974625C9C17}"/>
              </a:ext>
            </a:extLst>
          </p:cNvPr>
          <p:cNvSpPr txBox="1"/>
          <p:nvPr/>
        </p:nvSpPr>
        <p:spPr>
          <a:xfrm>
            <a:off x="2269896" y="4184421"/>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Rassurante, progressive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2" name="TextBox 4">
            <a:extLst>
              <a:ext uri="{FF2B5EF4-FFF2-40B4-BE49-F238E27FC236}">
                <a16:creationId xmlns:a16="http://schemas.microsoft.com/office/drawing/2014/main" id="{A5CD4945-D2AD-6CEA-D9E1-FB005C80A567}"/>
              </a:ext>
            </a:extLst>
          </p:cNvPr>
          <p:cNvSpPr txBox="1"/>
          <p:nvPr/>
        </p:nvSpPr>
        <p:spPr>
          <a:xfrm>
            <a:off x="6883884" y="3153513"/>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Objectif stimulant, valorisation sociale, visibilité</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3" name="TextBox 4">
            <a:extLst>
              <a:ext uri="{FF2B5EF4-FFF2-40B4-BE49-F238E27FC236}">
                <a16:creationId xmlns:a16="http://schemas.microsoft.com/office/drawing/2014/main" id="{D8B8CB71-BCCF-72F5-864C-83C630787D3F}"/>
              </a:ext>
            </a:extLst>
          </p:cNvPr>
          <p:cNvSpPr txBox="1"/>
          <p:nvPr/>
        </p:nvSpPr>
        <p:spPr>
          <a:xfrm>
            <a:off x="6843696" y="4132178"/>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Objectif cadré, étapes claires, accompagnement</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5" name="TextBox 4">
            <a:extLst>
              <a:ext uri="{FF2B5EF4-FFF2-40B4-BE49-F238E27FC236}">
                <a16:creationId xmlns:a16="http://schemas.microsoft.com/office/drawing/2014/main" id="{283F7E59-0C8E-DAE9-3B36-BF26693FC0D6}"/>
              </a:ext>
            </a:extLst>
          </p:cNvPr>
          <p:cNvSpPr txBox="1"/>
          <p:nvPr/>
        </p:nvSpPr>
        <p:spPr>
          <a:xfrm>
            <a:off x="2269896" y="5279203"/>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Structuré, logique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26" name="TextBox 13">
            <a:extLst>
              <a:ext uri="{FF2B5EF4-FFF2-40B4-BE49-F238E27FC236}">
                <a16:creationId xmlns:a16="http://schemas.microsoft.com/office/drawing/2014/main" id="{1F37CE68-C7D7-48A7-65A9-6E72507B5921}"/>
              </a:ext>
            </a:extLst>
          </p:cNvPr>
          <p:cNvSpPr txBox="1"/>
          <p:nvPr/>
        </p:nvSpPr>
        <p:spPr>
          <a:xfrm>
            <a:off x="593298" y="3187181"/>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FFC000"/>
                </a:solidFill>
                <a:latin typeface="Poppins SemiBold" panose="00000700000000000000" pitchFamily="2" charset="0"/>
                <a:cs typeface="Poppins SemiBold" panose="00000700000000000000" pitchFamily="2" charset="0"/>
              </a:rPr>
              <a:t>INFLUENCE</a:t>
            </a:r>
            <a:endParaRPr kumimoji="0" lang="fr-FR" sz="1400" u="none" strike="noStrike" kern="1200" cap="none" spc="0" normalizeH="0" baseline="0" noProof="0" dirty="0">
              <a:ln>
                <a:noFill/>
              </a:ln>
              <a:solidFill>
                <a:srgbClr val="FFC000"/>
              </a:solidFill>
              <a:effectLst/>
              <a:uLnTx/>
              <a:uFillTx/>
              <a:latin typeface="Poppins SemiBold" panose="00000700000000000000" pitchFamily="2" charset="0"/>
              <a:cs typeface="Poppins SemiBold" panose="00000700000000000000" pitchFamily="2" charset="0"/>
            </a:endParaRPr>
          </a:p>
        </p:txBody>
      </p:sp>
      <p:sp>
        <p:nvSpPr>
          <p:cNvPr id="29" name="TextBox 13">
            <a:extLst>
              <a:ext uri="{FF2B5EF4-FFF2-40B4-BE49-F238E27FC236}">
                <a16:creationId xmlns:a16="http://schemas.microsoft.com/office/drawing/2014/main" id="{FEC45207-1174-4963-296B-E369194633E5}"/>
              </a:ext>
            </a:extLst>
          </p:cNvPr>
          <p:cNvSpPr txBox="1"/>
          <p:nvPr/>
        </p:nvSpPr>
        <p:spPr>
          <a:xfrm>
            <a:off x="584949" y="4173953"/>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92D050"/>
                </a:solidFill>
                <a:latin typeface="Poppins SemiBold" panose="00000700000000000000" pitchFamily="2" charset="0"/>
                <a:cs typeface="Poppins SemiBold" panose="00000700000000000000" pitchFamily="2" charset="0"/>
              </a:rPr>
              <a:t>STABILITE</a:t>
            </a:r>
            <a:endParaRPr kumimoji="0" lang="fr-FR" sz="1400" u="none" strike="noStrike" kern="1200" cap="none" spc="0" normalizeH="0" baseline="0" noProof="0" dirty="0">
              <a:ln>
                <a:noFill/>
              </a:ln>
              <a:solidFill>
                <a:srgbClr val="92D050"/>
              </a:solidFill>
              <a:effectLst/>
              <a:uLnTx/>
              <a:uFillTx/>
              <a:latin typeface="Poppins SemiBold" panose="00000700000000000000" pitchFamily="2" charset="0"/>
              <a:cs typeface="Poppins SemiBold" panose="00000700000000000000" pitchFamily="2" charset="0"/>
            </a:endParaRPr>
          </a:p>
        </p:txBody>
      </p:sp>
      <p:sp>
        <p:nvSpPr>
          <p:cNvPr id="30" name="TextBox 13">
            <a:extLst>
              <a:ext uri="{FF2B5EF4-FFF2-40B4-BE49-F238E27FC236}">
                <a16:creationId xmlns:a16="http://schemas.microsoft.com/office/drawing/2014/main" id="{95442713-ACE1-AFD7-8A2C-71F6D9598698}"/>
              </a:ext>
            </a:extLst>
          </p:cNvPr>
          <p:cNvSpPr txBox="1"/>
          <p:nvPr/>
        </p:nvSpPr>
        <p:spPr>
          <a:xfrm>
            <a:off x="335112" y="5368750"/>
            <a:ext cx="1596272"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00A9F4"/>
                </a:solidFill>
                <a:latin typeface="Poppins SemiBold" panose="00000700000000000000" pitchFamily="2" charset="0"/>
                <a:cs typeface="Poppins SemiBold" panose="00000700000000000000" pitchFamily="2" charset="0"/>
              </a:rPr>
              <a:t>CONFORMISME</a:t>
            </a:r>
            <a:endParaRPr kumimoji="0" lang="fr-FR" sz="1400" u="none" strike="noStrike" kern="1200" cap="none" spc="0" normalizeH="0" baseline="0" noProof="0" dirty="0">
              <a:ln>
                <a:noFill/>
              </a:ln>
              <a:solidFill>
                <a:srgbClr val="00A9F4"/>
              </a:solidFill>
              <a:effectLst/>
              <a:uLnTx/>
              <a:uFillTx/>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3334474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57661-9399-FF52-0CAD-1BDAA7424037}"/>
            </a:ext>
          </a:extLst>
        </p:cNvPr>
        <p:cNvGrpSpPr/>
        <p:nvPr/>
      </p:nvGrpSpPr>
      <p:grpSpPr>
        <a:xfrm>
          <a:off x="0" y="0"/>
          <a:ext cx="0" cy="0"/>
          <a:chOff x="0" y="0"/>
          <a:chExt cx="0" cy="0"/>
        </a:xfrm>
      </p:grpSpPr>
      <p:cxnSp>
        <p:nvCxnSpPr>
          <p:cNvPr id="13" name="Straight Connector 20">
            <a:extLst>
              <a:ext uri="{FF2B5EF4-FFF2-40B4-BE49-F238E27FC236}">
                <a16:creationId xmlns:a16="http://schemas.microsoft.com/office/drawing/2014/main" id="{2102EEA9-B527-897A-A6E4-A4161DFF41B6}"/>
              </a:ext>
            </a:extLst>
          </p:cNvPr>
          <p:cNvCxnSpPr>
            <a:cxnSpLocks/>
          </p:cNvCxnSpPr>
          <p:nvPr/>
        </p:nvCxnSpPr>
        <p:spPr>
          <a:xfrm>
            <a:off x="6525166" y="1700707"/>
            <a:ext cx="44492" cy="465189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4" name="Group 49">
            <a:extLst>
              <a:ext uri="{FF2B5EF4-FFF2-40B4-BE49-F238E27FC236}">
                <a16:creationId xmlns:a16="http://schemas.microsoft.com/office/drawing/2014/main" id="{39EF85B7-37CF-74D1-06F2-3B360CE14174}"/>
              </a:ext>
            </a:extLst>
          </p:cNvPr>
          <p:cNvGrpSpPr/>
          <p:nvPr/>
        </p:nvGrpSpPr>
        <p:grpSpPr>
          <a:xfrm>
            <a:off x="345551" y="1220010"/>
            <a:ext cx="11521776" cy="5080675"/>
            <a:chOff x="8491" y="1525984"/>
            <a:chExt cx="14659784" cy="6483285"/>
          </a:xfrm>
        </p:grpSpPr>
        <p:sp>
          <p:nvSpPr>
            <p:cNvPr id="6" name="TextBox 13">
              <a:extLst>
                <a:ext uri="{FF2B5EF4-FFF2-40B4-BE49-F238E27FC236}">
                  <a16:creationId xmlns:a16="http://schemas.microsoft.com/office/drawing/2014/main" id="{9FEDC17B-C065-EB39-1262-6BDF6CEA4879}"/>
                </a:ext>
              </a:extLst>
            </p:cNvPr>
            <p:cNvSpPr txBox="1"/>
            <p:nvPr/>
          </p:nvSpPr>
          <p:spPr>
            <a:xfrm>
              <a:off x="210115" y="2348643"/>
              <a:ext cx="1702520" cy="942585"/>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M1</a:t>
              </a:r>
            </a:p>
            <a:p>
              <a:pPr marL="14288" marR="0" lvl="0" algn="l" defTabSz="914400" rtl="0" eaLnBrk="1" fontAlgn="auto" latinLnBrk="0" hangingPunct="1">
                <a:lnSpc>
                  <a:spcPct val="100000"/>
                </a:lnSpc>
                <a:spcBef>
                  <a:spcPts val="0"/>
                </a:spcBef>
                <a:spcAft>
                  <a:spcPts val="0"/>
                </a:spcAft>
                <a:buClrTx/>
                <a:buSzTx/>
                <a:buFontTx/>
                <a:buNone/>
                <a:defRPr/>
              </a:pPr>
              <a:r>
                <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rPr>
                <a:t>Débutant motivé</a:t>
              </a:r>
            </a:p>
          </p:txBody>
        </p:sp>
        <p:sp>
          <p:nvSpPr>
            <p:cNvPr id="7" name="TextBox 14">
              <a:extLst>
                <a:ext uri="{FF2B5EF4-FFF2-40B4-BE49-F238E27FC236}">
                  <a16:creationId xmlns:a16="http://schemas.microsoft.com/office/drawing/2014/main" id="{78F6E133-BFDC-38B3-C74F-7DB80E744881}"/>
                </a:ext>
              </a:extLst>
            </p:cNvPr>
            <p:cNvSpPr txBox="1"/>
            <p:nvPr/>
          </p:nvSpPr>
          <p:spPr>
            <a:xfrm>
              <a:off x="316345" y="1525984"/>
              <a:ext cx="2687778"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Profil</a:t>
              </a:r>
            </a:p>
          </p:txBody>
        </p:sp>
        <p:cxnSp>
          <p:nvCxnSpPr>
            <p:cNvPr id="9" name="Straight Connector 17">
              <a:extLst>
                <a:ext uri="{FF2B5EF4-FFF2-40B4-BE49-F238E27FC236}">
                  <a16:creationId xmlns:a16="http://schemas.microsoft.com/office/drawing/2014/main" id="{31C653E7-F13C-C0C3-529A-2551E000AEC0}"/>
                </a:ext>
              </a:extLst>
            </p:cNvPr>
            <p:cNvCxnSpPr>
              <a:cxnSpLocks/>
            </p:cNvCxnSpPr>
            <p:nvPr/>
          </p:nvCxnSpPr>
          <p:spPr>
            <a:xfrm>
              <a:off x="8491" y="1927322"/>
              <a:ext cx="14659784" cy="16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31">
              <a:extLst>
                <a:ext uri="{FF2B5EF4-FFF2-40B4-BE49-F238E27FC236}">
                  <a16:creationId xmlns:a16="http://schemas.microsoft.com/office/drawing/2014/main" id="{46C2B51D-36D7-4AC2-C01F-1C7EB94811C4}"/>
                </a:ext>
              </a:extLst>
            </p:cNvPr>
            <p:cNvGrpSpPr/>
            <p:nvPr/>
          </p:nvGrpSpPr>
          <p:grpSpPr>
            <a:xfrm>
              <a:off x="2052137" y="1787232"/>
              <a:ext cx="248295" cy="6222037"/>
              <a:chOff x="2052137" y="1787232"/>
              <a:chExt cx="248295" cy="6222037"/>
            </a:xfrm>
          </p:grpSpPr>
          <p:cxnSp>
            <p:nvCxnSpPr>
              <p:cNvPr id="18" name="Straight Connector 20">
                <a:extLst>
                  <a:ext uri="{FF2B5EF4-FFF2-40B4-BE49-F238E27FC236}">
                    <a16:creationId xmlns:a16="http://schemas.microsoft.com/office/drawing/2014/main" id="{BAE7669C-32F6-3960-2B3E-CCD14DDBE793}"/>
                  </a:ext>
                </a:extLst>
              </p:cNvPr>
              <p:cNvCxnSpPr>
                <a:cxnSpLocks/>
              </p:cNvCxnSpPr>
              <p:nvPr/>
            </p:nvCxnSpPr>
            <p:spPr>
              <a:xfrm>
                <a:off x="2162091" y="2064228"/>
                <a:ext cx="0" cy="59450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9" name="ChevronBlue 77">
                <a:extLst>
                  <a:ext uri="{FF2B5EF4-FFF2-40B4-BE49-F238E27FC236}">
                    <a16:creationId xmlns:a16="http://schemas.microsoft.com/office/drawing/2014/main" id="{88AA6C4D-9BC2-FF4E-82F8-33A1C8EC148C}"/>
                  </a:ext>
                </a:extLst>
              </p:cNvPr>
              <p:cNvGrpSpPr/>
              <p:nvPr>
                <p:custDataLst>
                  <p:tags r:id="rId1"/>
                </p:custDataLst>
              </p:nvPr>
            </p:nvGrpSpPr>
            <p:grpSpPr>
              <a:xfrm>
                <a:off x="2052137" y="1787232"/>
                <a:ext cx="248295" cy="276996"/>
                <a:chOff x="-1309421" y="1043912"/>
                <a:chExt cx="342266" cy="381830"/>
              </a:xfrm>
            </p:grpSpPr>
            <p:sp>
              <p:nvSpPr>
                <p:cNvPr id="20" name="Oval 5">
                  <a:extLst>
                    <a:ext uri="{FF2B5EF4-FFF2-40B4-BE49-F238E27FC236}">
                      <a16:creationId xmlns:a16="http://schemas.microsoft.com/office/drawing/2014/main" id="{A6915BE0-61B8-FF59-E651-5CC989CCDE6B}"/>
                    </a:ext>
                  </a:extLst>
                </p:cNvPr>
                <p:cNvSpPr/>
                <p:nvPr/>
              </p:nvSpPr>
              <p:spPr>
                <a:xfrm>
                  <a:off x="-1309421" y="1043912"/>
                  <a:ext cx="342266" cy="38183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sp>
              <p:nvSpPr>
                <p:cNvPr id="21" name="Freeform: Shape 75">
                  <a:extLst>
                    <a:ext uri="{FF2B5EF4-FFF2-40B4-BE49-F238E27FC236}">
                      <a16:creationId xmlns:a16="http://schemas.microsoft.com/office/drawing/2014/main" id="{FAE86E82-2A77-7C25-D266-18A9FD8D68E1}"/>
                    </a:ext>
                  </a:extLst>
                </p:cNvPr>
                <p:cNvSpPr>
                  <a:spLocks noChangeAspect="1"/>
                </p:cNvSpPr>
                <p:nvPr/>
              </p:nvSpPr>
              <p:spPr>
                <a:xfrm>
                  <a:off x="-1157852" y="1139131"/>
                  <a:ext cx="99809" cy="188164"/>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grpSp>
        </p:grpSp>
      </p:grpSp>
      <p:sp>
        <p:nvSpPr>
          <p:cNvPr id="27" name="Freeform: Shape 75">
            <a:extLst>
              <a:ext uri="{FF2B5EF4-FFF2-40B4-BE49-F238E27FC236}">
                <a16:creationId xmlns:a16="http://schemas.microsoft.com/office/drawing/2014/main" id="{31F18CA6-48B0-2E3D-3EDE-F6A84651E950}"/>
              </a:ext>
            </a:extLst>
          </p:cNvPr>
          <p:cNvSpPr>
            <a:spLocks noChangeAspect="1"/>
          </p:cNvSpPr>
          <p:nvPr/>
        </p:nvSpPr>
        <p:spPr>
          <a:xfrm>
            <a:off x="5443629" y="1593736"/>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8" name="TextBox 15">
            <a:extLst>
              <a:ext uri="{FF2B5EF4-FFF2-40B4-BE49-F238E27FC236}">
                <a16:creationId xmlns:a16="http://schemas.microsoft.com/office/drawing/2014/main" id="{1D0ED466-6970-67D6-8934-46B5473099A1}"/>
              </a:ext>
            </a:extLst>
          </p:cNvPr>
          <p:cNvSpPr txBox="1"/>
          <p:nvPr/>
        </p:nvSpPr>
        <p:spPr>
          <a:xfrm>
            <a:off x="2233307" y="1196129"/>
            <a:ext cx="3283719"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b="1" dirty="0">
                <a:latin typeface="Poppins SemiBold" pitchFamily="2" charset="77"/>
                <a:cs typeface="Poppins SemiBold" pitchFamily="2" charset="77"/>
              </a:rPr>
              <a:t>Tonalité du message</a:t>
            </a:r>
            <a:endParaRPr kumimoji="0" lang="fr-FR" sz="1400" b="1" u="none" strike="noStrike" kern="1200" cap="none" spc="0" normalizeH="0" baseline="0" noProof="0" dirty="0">
              <a:ln>
                <a:noFill/>
              </a:ln>
              <a:effectLst/>
              <a:uLnTx/>
              <a:uFillTx/>
              <a:latin typeface="Poppins SemiBold" pitchFamily="2" charset="77"/>
              <a:cs typeface="Poppins SemiBold" pitchFamily="2" charset="77"/>
            </a:endParaRPr>
          </a:p>
        </p:txBody>
      </p:sp>
      <p:cxnSp>
        <p:nvCxnSpPr>
          <p:cNvPr id="15" name="Straight Connector 33">
            <a:extLst>
              <a:ext uri="{FF2B5EF4-FFF2-40B4-BE49-F238E27FC236}">
                <a16:creationId xmlns:a16="http://schemas.microsoft.com/office/drawing/2014/main" id="{7C89EDFD-783F-6C91-9B08-B608735555B4}"/>
              </a:ext>
            </a:extLst>
          </p:cNvPr>
          <p:cNvCxnSpPr>
            <a:cxnSpLocks/>
          </p:cNvCxnSpPr>
          <p:nvPr/>
        </p:nvCxnSpPr>
        <p:spPr>
          <a:xfrm>
            <a:off x="335112" y="27137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3">
            <a:extLst>
              <a:ext uri="{FF2B5EF4-FFF2-40B4-BE49-F238E27FC236}">
                <a16:creationId xmlns:a16="http://schemas.microsoft.com/office/drawing/2014/main" id="{6DB4C461-D84C-8D5B-3AB2-CF76762F2440}"/>
              </a:ext>
            </a:extLst>
          </p:cNvPr>
          <p:cNvCxnSpPr>
            <a:cxnSpLocks/>
          </p:cNvCxnSpPr>
          <p:nvPr/>
        </p:nvCxnSpPr>
        <p:spPr>
          <a:xfrm>
            <a:off x="335112" y="3863595"/>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33">
            <a:extLst>
              <a:ext uri="{FF2B5EF4-FFF2-40B4-BE49-F238E27FC236}">
                <a16:creationId xmlns:a16="http://schemas.microsoft.com/office/drawing/2014/main" id="{1D4AEF69-DDF6-750D-8EB2-86CF674CDFA6}"/>
              </a:ext>
            </a:extLst>
          </p:cNvPr>
          <p:cNvCxnSpPr>
            <a:cxnSpLocks/>
          </p:cNvCxnSpPr>
          <p:nvPr/>
        </p:nvCxnSpPr>
        <p:spPr>
          <a:xfrm>
            <a:off x="335112" y="4943764"/>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Freeform: Shape 75">
            <a:extLst>
              <a:ext uri="{FF2B5EF4-FFF2-40B4-BE49-F238E27FC236}">
                <a16:creationId xmlns:a16="http://schemas.microsoft.com/office/drawing/2014/main" id="{AEAA2706-AC3B-B6CD-9E03-6964260E70ED}"/>
              </a:ext>
            </a:extLst>
          </p:cNvPr>
          <p:cNvSpPr>
            <a:spLocks noChangeAspect="1"/>
          </p:cNvSpPr>
          <p:nvPr/>
        </p:nvSpPr>
        <p:spPr>
          <a:xfrm>
            <a:off x="6538107" y="1594985"/>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sp>
        <p:nvSpPr>
          <p:cNvPr id="24" name="TextBox 15">
            <a:extLst>
              <a:ext uri="{FF2B5EF4-FFF2-40B4-BE49-F238E27FC236}">
                <a16:creationId xmlns:a16="http://schemas.microsoft.com/office/drawing/2014/main" id="{1F8A5EE4-5BFD-735E-C960-E75648E60BE7}"/>
              </a:ext>
            </a:extLst>
          </p:cNvPr>
          <p:cNvSpPr txBox="1"/>
          <p:nvPr/>
        </p:nvSpPr>
        <p:spPr>
          <a:xfrm>
            <a:off x="6883884" y="1202899"/>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Suivi</a:t>
            </a:r>
          </a:p>
        </p:txBody>
      </p:sp>
      <p:sp>
        <p:nvSpPr>
          <p:cNvPr id="33" name="TextBox 4">
            <a:extLst>
              <a:ext uri="{FF2B5EF4-FFF2-40B4-BE49-F238E27FC236}">
                <a16:creationId xmlns:a16="http://schemas.microsoft.com/office/drawing/2014/main" id="{22959E23-6A3C-36EE-223A-1AB9B10B708A}"/>
              </a:ext>
            </a:extLst>
          </p:cNvPr>
          <p:cNvSpPr txBox="1"/>
          <p:nvPr/>
        </p:nvSpPr>
        <p:spPr>
          <a:xfrm>
            <a:off x="2121793" y="2036796"/>
            <a:ext cx="437438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Donner des consignes précises </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41" name="TextBox 4">
            <a:extLst>
              <a:ext uri="{FF2B5EF4-FFF2-40B4-BE49-F238E27FC236}">
                <a16:creationId xmlns:a16="http://schemas.microsoft.com/office/drawing/2014/main" id="{E49DA7C0-7159-D82C-F03D-048F420E22A3}"/>
              </a:ext>
            </a:extLst>
          </p:cNvPr>
          <p:cNvSpPr txBox="1"/>
          <p:nvPr/>
        </p:nvSpPr>
        <p:spPr>
          <a:xfrm>
            <a:off x="6883884" y="2011070"/>
            <a:ext cx="496256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Court terme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8" name="TextBox 4">
            <a:extLst>
              <a:ext uri="{FF2B5EF4-FFF2-40B4-BE49-F238E27FC236}">
                <a16:creationId xmlns:a16="http://schemas.microsoft.com/office/drawing/2014/main" id="{3C6D3518-B21E-9BDF-81BE-B24BF53BDEB9}"/>
              </a:ext>
            </a:extLst>
          </p:cNvPr>
          <p:cNvSpPr txBox="1"/>
          <p:nvPr/>
        </p:nvSpPr>
        <p:spPr>
          <a:xfrm>
            <a:off x="2114141" y="3153367"/>
            <a:ext cx="4326394"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Fixer des objectifs clairs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9" name="TextBox 4">
            <a:extLst>
              <a:ext uri="{FF2B5EF4-FFF2-40B4-BE49-F238E27FC236}">
                <a16:creationId xmlns:a16="http://schemas.microsoft.com/office/drawing/2014/main" id="{B0769A5B-C4C0-3724-BEA4-C7DDA84B89BC}"/>
              </a:ext>
            </a:extLst>
          </p:cNvPr>
          <p:cNvSpPr txBox="1"/>
          <p:nvPr/>
        </p:nvSpPr>
        <p:spPr>
          <a:xfrm>
            <a:off x="2114140" y="4185495"/>
            <a:ext cx="4081924"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Fixer des objectifs responsabilisants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0" name="TextBox 4">
            <a:extLst>
              <a:ext uri="{FF2B5EF4-FFF2-40B4-BE49-F238E27FC236}">
                <a16:creationId xmlns:a16="http://schemas.microsoft.com/office/drawing/2014/main" id="{CC436739-B653-031F-E8F3-97A2627CFD24}"/>
              </a:ext>
            </a:extLst>
          </p:cNvPr>
          <p:cNvSpPr txBox="1"/>
          <p:nvPr/>
        </p:nvSpPr>
        <p:spPr>
          <a:xfrm>
            <a:off x="2145039" y="5309192"/>
            <a:ext cx="4051025"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Fixer des objectifs ambitieux </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5" name="TextBox 4">
            <a:extLst>
              <a:ext uri="{FF2B5EF4-FFF2-40B4-BE49-F238E27FC236}">
                <a16:creationId xmlns:a16="http://schemas.microsoft.com/office/drawing/2014/main" id="{3BEE2F21-A86C-6B09-890C-02AD046FAF6D}"/>
              </a:ext>
            </a:extLst>
          </p:cNvPr>
          <p:cNvSpPr txBox="1"/>
          <p:nvPr/>
        </p:nvSpPr>
        <p:spPr>
          <a:xfrm>
            <a:off x="6883884" y="3053740"/>
            <a:ext cx="4863616"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Soutien renforcé</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6" name="TextBox 4">
            <a:extLst>
              <a:ext uri="{FF2B5EF4-FFF2-40B4-BE49-F238E27FC236}">
                <a16:creationId xmlns:a16="http://schemas.microsoft.com/office/drawing/2014/main" id="{2C05DC0D-E91C-04E5-14AA-0FF8E3D0CDC1}"/>
              </a:ext>
            </a:extLst>
          </p:cNvPr>
          <p:cNvSpPr txBox="1"/>
          <p:nvPr/>
        </p:nvSpPr>
        <p:spPr>
          <a:xfrm>
            <a:off x="6977849" y="4208644"/>
            <a:ext cx="4680667"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Ecoute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7" name="TextBox 4">
            <a:extLst>
              <a:ext uri="{FF2B5EF4-FFF2-40B4-BE49-F238E27FC236}">
                <a16:creationId xmlns:a16="http://schemas.microsoft.com/office/drawing/2014/main" id="{1E5389F7-E018-2F6C-E97F-CE6239BC3A24}"/>
              </a:ext>
            </a:extLst>
          </p:cNvPr>
          <p:cNvSpPr txBox="1"/>
          <p:nvPr/>
        </p:nvSpPr>
        <p:spPr>
          <a:xfrm>
            <a:off x="6946950" y="5246557"/>
            <a:ext cx="4756058"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Délégation</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 name="TextBox 13">
            <a:extLst>
              <a:ext uri="{FF2B5EF4-FFF2-40B4-BE49-F238E27FC236}">
                <a16:creationId xmlns:a16="http://schemas.microsoft.com/office/drawing/2014/main" id="{AAAC630E-32F3-6B9A-01AA-C4F313340039}"/>
              </a:ext>
            </a:extLst>
          </p:cNvPr>
          <p:cNvSpPr txBox="1"/>
          <p:nvPr/>
        </p:nvSpPr>
        <p:spPr>
          <a:xfrm>
            <a:off x="515259" y="2928124"/>
            <a:ext cx="1499933" cy="73866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 M2</a:t>
            </a:r>
          </a:p>
          <a:p>
            <a:pPr marL="14288" marR="0" lvl="0" algn="l" defTabSz="914400" rtl="0" eaLnBrk="1" fontAlgn="auto" latinLnBrk="0" hangingPunct="1">
              <a:lnSpc>
                <a:spcPct val="100000"/>
              </a:lnSpc>
              <a:spcBef>
                <a:spcPts val="0"/>
              </a:spcBef>
              <a:spcAft>
                <a:spcPts val="0"/>
              </a:spcAft>
              <a:buClrTx/>
              <a:buSzTx/>
              <a:buFontTx/>
              <a:buNone/>
              <a:defRPr/>
            </a:pPr>
            <a:r>
              <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rPr>
              <a:t>En doute, en progrès</a:t>
            </a:r>
          </a:p>
        </p:txBody>
      </p:sp>
      <p:sp>
        <p:nvSpPr>
          <p:cNvPr id="17" name="Titre 1">
            <a:extLst>
              <a:ext uri="{FF2B5EF4-FFF2-40B4-BE49-F238E27FC236}">
                <a16:creationId xmlns:a16="http://schemas.microsoft.com/office/drawing/2014/main" id="{F7276729-C024-D7DC-3850-B5C1CF35ED69}"/>
              </a:ext>
            </a:extLst>
          </p:cNvPr>
          <p:cNvSpPr txBox="1">
            <a:spLocks/>
          </p:cNvSpPr>
          <p:nvPr/>
        </p:nvSpPr>
        <p:spPr>
          <a:xfrm>
            <a:off x="496959" y="155434"/>
            <a:ext cx="11082528" cy="731520"/>
          </a:xfrm>
          <a:prstGeom prst="rect">
            <a:avLst/>
          </a:prstGeom>
        </p:spPr>
        <p:txBody>
          <a:bodyPr vert="horz" wrap="square" lIns="0" tIns="0" rIns="0" bIns="0" rtlCol="0" anchor="b" anchorCtr="0">
            <a:noAutofit/>
          </a:bodyPr>
          <a:lstStyle>
            <a:lvl1pPr algn="l" defTabSz="914400" rtl="0" eaLnBrk="1" latinLnBrk="0" hangingPunct="1">
              <a:lnSpc>
                <a:spcPct val="93000"/>
              </a:lnSpc>
              <a:spcBef>
                <a:spcPct val="0"/>
              </a:spcBef>
              <a:buNone/>
              <a:defRPr sz="2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dirty="0"/>
              <a:t>Guide de formulation d’objectifs adaptés au degré d’autonomie</a:t>
            </a:r>
          </a:p>
        </p:txBody>
      </p:sp>
      <p:sp>
        <p:nvSpPr>
          <p:cNvPr id="22" name="TextBox 13">
            <a:extLst>
              <a:ext uri="{FF2B5EF4-FFF2-40B4-BE49-F238E27FC236}">
                <a16:creationId xmlns:a16="http://schemas.microsoft.com/office/drawing/2014/main" id="{ADBD222E-9EA1-F34F-A2D5-BDB0E5DEFCAF}"/>
              </a:ext>
            </a:extLst>
          </p:cNvPr>
          <p:cNvSpPr txBox="1"/>
          <p:nvPr/>
        </p:nvSpPr>
        <p:spPr>
          <a:xfrm>
            <a:off x="451810" y="5100363"/>
            <a:ext cx="1499933" cy="73866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 M4</a:t>
            </a:r>
          </a:p>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Autonome, engagé</a:t>
            </a:r>
            <a:endPar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endParaRPr>
          </a:p>
        </p:txBody>
      </p:sp>
      <p:sp>
        <p:nvSpPr>
          <p:cNvPr id="23" name="TextBox 13">
            <a:extLst>
              <a:ext uri="{FF2B5EF4-FFF2-40B4-BE49-F238E27FC236}">
                <a16:creationId xmlns:a16="http://schemas.microsoft.com/office/drawing/2014/main" id="{9B288339-FC0F-7468-267C-DDC667363A55}"/>
              </a:ext>
            </a:extLst>
          </p:cNvPr>
          <p:cNvSpPr txBox="1"/>
          <p:nvPr/>
        </p:nvSpPr>
        <p:spPr>
          <a:xfrm>
            <a:off x="483864" y="4060403"/>
            <a:ext cx="1499933" cy="73866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 M3</a:t>
            </a:r>
          </a:p>
          <a:p>
            <a:pPr marL="14288" marR="0" lvl="0" algn="l" defTabSz="914400" rtl="0" eaLnBrk="1" fontAlgn="auto" latinLnBrk="0" hangingPunct="1">
              <a:lnSpc>
                <a:spcPct val="100000"/>
              </a:lnSpc>
              <a:spcBef>
                <a:spcPts val="0"/>
              </a:spcBef>
              <a:spcAft>
                <a:spcPts val="0"/>
              </a:spcAft>
              <a:buClrTx/>
              <a:buSzTx/>
              <a:buFontTx/>
              <a:buNone/>
              <a:defRPr/>
            </a:pPr>
            <a:r>
              <a:rPr lang="fr-FR" sz="1400" dirty="0">
                <a:latin typeface="Poppins SemiBold" panose="00000700000000000000" pitchFamily="2" charset="0"/>
                <a:cs typeface="Poppins SemiBold" panose="00000700000000000000" pitchFamily="2" charset="0"/>
              </a:rPr>
              <a:t>Compétent, pas sûr</a:t>
            </a:r>
            <a:endParaRPr kumimoji="0" lang="fr-FR" sz="1400" u="none" strike="noStrike" kern="1200" cap="none" spc="0" normalizeH="0" baseline="0" noProof="0" dirty="0">
              <a:ln>
                <a:noFill/>
              </a:ln>
              <a:effectLst/>
              <a:uLnTx/>
              <a:uFillTx/>
              <a:latin typeface="Poppins SemiBold" panose="00000700000000000000" pitchFamily="2" charset="0"/>
              <a:cs typeface="Poppins SemiBold" panose="00000700000000000000" pitchFamily="2" charset="0"/>
            </a:endParaRPr>
          </a:p>
        </p:txBody>
      </p:sp>
      <p:sp>
        <p:nvSpPr>
          <p:cNvPr id="25" name="Oval 5">
            <a:extLst>
              <a:ext uri="{FF2B5EF4-FFF2-40B4-BE49-F238E27FC236}">
                <a16:creationId xmlns:a16="http://schemas.microsoft.com/office/drawing/2014/main" id="{5F978E92-E84B-A555-9336-14C4AE999BAD}"/>
              </a:ext>
            </a:extLst>
          </p:cNvPr>
          <p:cNvSpPr/>
          <p:nvPr/>
        </p:nvSpPr>
        <p:spPr>
          <a:xfrm>
            <a:off x="6426333" y="1457959"/>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sp>
        <p:nvSpPr>
          <p:cNvPr id="26" name="Freeform: Shape 75">
            <a:extLst>
              <a:ext uri="{FF2B5EF4-FFF2-40B4-BE49-F238E27FC236}">
                <a16:creationId xmlns:a16="http://schemas.microsoft.com/office/drawing/2014/main" id="{9181029C-2634-DB24-020F-BDC25FCED9C7}"/>
              </a:ext>
            </a:extLst>
          </p:cNvPr>
          <p:cNvSpPr>
            <a:spLocks noChangeAspect="1"/>
          </p:cNvSpPr>
          <p:nvPr/>
        </p:nvSpPr>
        <p:spPr>
          <a:xfrm>
            <a:off x="6512751" y="1512091"/>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spTree>
    <p:extLst>
      <p:ext uri="{BB962C8B-B14F-4D97-AF65-F5344CB8AC3E}">
        <p14:creationId xmlns:p14="http://schemas.microsoft.com/office/powerpoint/2010/main" val="713543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4CCE4-F351-651B-A726-F2EBDE27C9C3}"/>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35FCCB4C-7486-3523-60F6-30D62F3902A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4C3A69B5-4606-1246-C449-B58A4F970790}"/>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 fixer des objectifs – jeu de rôle</a:t>
            </a:r>
          </a:p>
        </p:txBody>
      </p:sp>
      <p:sp>
        <p:nvSpPr>
          <p:cNvPr id="3" name="Oval 11">
            <a:extLst>
              <a:ext uri="{FF2B5EF4-FFF2-40B4-BE49-F238E27FC236}">
                <a16:creationId xmlns:a16="http://schemas.microsoft.com/office/drawing/2014/main" id="{930EA3DD-F9D3-55B3-54C1-1946506AFA39}"/>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8325D167-0718-B29E-8201-14AD49B64AE5}"/>
              </a:ext>
            </a:extLst>
          </p:cNvPr>
          <p:cNvSpPr/>
          <p:nvPr/>
        </p:nvSpPr>
        <p:spPr>
          <a:xfrm>
            <a:off x="788251" y="4399118"/>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FF0FF17C-A52E-7D0D-57A0-7659764FF30F}"/>
              </a:ext>
            </a:extLst>
          </p:cNvPr>
          <p:cNvSpPr txBox="1">
            <a:spLocks/>
          </p:cNvSpPr>
          <p:nvPr/>
        </p:nvSpPr>
        <p:spPr>
          <a:xfrm>
            <a:off x="1374139" y="2362612"/>
            <a:ext cx="7716074" cy="1723549"/>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Chaque binôme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Choisissez une fiche personnage</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Faites une hypothèse sur son profil DISC et son niveau d’autonomie</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Utilisez la grille pour formuler un objectif SMART adapté au profil DISC et au niveau d’autonomie</a:t>
            </a:r>
          </a:p>
          <a:p>
            <a:pPr marL="171450" indent="-171450">
              <a:buFont typeface="Wingdings" panose="05000000000000000000" pitchFamily="2" charset="2"/>
              <a:buChar char="§"/>
            </a:pPr>
            <a:endParaRPr lang="fr-FR" sz="1200" dirty="0">
              <a:effectLst/>
              <a:latin typeface="Poppins SemiBold" panose="00000700000000000000" pitchFamily="2" charset="0"/>
              <a:cs typeface="Poppins SemiBold" panose="00000700000000000000" pitchFamily="2" charset="0"/>
            </a:endParaRPr>
          </a:p>
        </p:txBody>
      </p:sp>
      <p:sp>
        <p:nvSpPr>
          <p:cNvPr id="22" name="Subtitle 2">
            <a:extLst>
              <a:ext uri="{FF2B5EF4-FFF2-40B4-BE49-F238E27FC236}">
                <a16:creationId xmlns:a16="http://schemas.microsoft.com/office/drawing/2014/main" id="{44608007-6F61-25AF-5394-3EF047A52B18}"/>
              </a:ext>
            </a:extLst>
          </p:cNvPr>
          <p:cNvSpPr txBox="1">
            <a:spLocks/>
          </p:cNvSpPr>
          <p:nvPr/>
        </p:nvSpPr>
        <p:spPr>
          <a:xfrm>
            <a:off x="1374137" y="4507837"/>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Debrief collectif</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Tour de table des restitutions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Feedback sur les choix et justifications </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2642083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548A1-42BC-EE09-D853-FF6E785C61D4}"/>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E108D60C-B7AD-01B9-E57D-2CBD6D317D1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5DA91222-CEAD-B1A9-52F2-758F104F04C0}"/>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 les rôles et situations</a:t>
            </a:r>
          </a:p>
        </p:txBody>
      </p:sp>
      <p:sp>
        <p:nvSpPr>
          <p:cNvPr id="5" name="ZoneTexte 4">
            <a:extLst>
              <a:ext uri="{FF2B5EF4-FFF2-40B4-BE49-F238E27FC236}">
                <a16:creationId xmlns:a16="http://schemas.microsoft.com/office/drawing/2014/main" id="{433382F2-AE1E-9807-D767-14E1EE4318C1}"/>
              </a:ext>
            </a:extLst>
          </p:cNvPr>
          <p:cNvSpPr txBox="1"/>
          <p:nvPr/>
        </p:nvSpPr>
        <p:spPr>
          <a:xfrm>
            <a:off x="775855" y="2433810"/>
            <a:ext cx="4156364" cy="1569660"/>
          </a:xfrm>
          <a:prstGeom prst="rect">
            <a:avLst/>
          </a:prstGeom>
          <a:noFill/>
          <a:ln w="6350">
            <a:noFill/>
            <a:miter lim="800000"/>
          </a:ln>
        </p:spPr>
        <p:txBody>
          <a:bodyPr wrap="square">
            <a:spAutoFit/>
          </a:bodyPr>
          <a:lstStyle/>
          <a:p>
            <a:pPr>
              <a:buNone/>
            </a:pPr>
            <a:r>
              <a:rPr lang="fr-FR" sz="1600" dirty="0">
                <a:solidFill>
                  <a:schemeClr val="accent1"/>
                </a:solidFill>
                <a:latin typeface="Poppins" pitchFamily="2" charset="77"/>
                <a:cs typeface="Poppins" pitchFamily="2" charset="77"/>
              </a:rPr>
              <a:t>Situation 1</a:t>
            </a:r>
          </a:p>
          <a:p>
            <a:pPr>
              <a:buNone/>
            </a:pPr>
            <a:r>
              <a:rPr lang="fr-FR" sz="1600" dirty="0">
                <a:latin typeface="Poppins Light" panose="00000400000000000000" pitchFamily="2" charset="0"/>
                <a:cs typeface="Poppins Light" panose="00000400000000000000" pitchFamily="2" charset="0"/>
              </a:rPr>
              <a:t>Lina, 24 ans, vient d’être promue gouvernante d’étage. Elle est enthousiaste, volontaire, parle beaucoup avec les équipes mais oublie parfois les priorités.</a:t>
            </a:r>
          </a:p>
        </p:txBody>
      </p:sp>
      <p:sp>
        <p:nvSpPr>
          <p:cNvPr id="7" name="ZoneTexte 6">
            <a:extLst>
              <a:ext uri="{FF2B5EF4-FFF2-40B4-BE49-F238E27FC236}">
                <a16:creationId xmlns:a16="http://schemas.microsoft.com/office/drawing/2014/main" id="{D74622EE-8BD8-1721-94F3-83F2A4450109}"/>
              </a:ext>
            </a:extLst>
          </p:cNvPr>
          <p:cNvSpPr txBox="1"/>
          <p:nvPr/>
        </p:nvSpPr>
        <p:spPr>
          <a:xfrm>
            <a:off x="775855" y="4263196"/>
            <a:ext cx="4156364" cy="1569660"/>
          </a:xfrm>
          <a:prstGeom prst="rect">
            <a:avLst/>
          </a:prstGeom>
          <a:noFill/>
          <a:ln w="6350">
            <a:noFill/>
            <a:miter lim="800000"/>
          </a:ln>
        </p:spPr>
        <p:txBody>
          <a:bodyPr wrap="square">
            <a:spAutoFit/>
          </a:bodyPr>
          <a:lstStyle/>
          <a:p>
            <a:pPr>
              <a:buNone/>
            </a:pPr>
            <a:endParaRPr lang="fr-FR" sz="1600" dirty="0">
              <a:solidFill>
                <a:schemeClr val="accent1"/>
              </a:solidFill>
              <a:latin typeface="Poppins" pitchFamily="2" charset="77"/>
              <a:cs typeface="Poppins" pitchFamily="2" charset="77"/>
            </a:endParaRPr>
          </a:p>
          <a:p>
            <a:pPr>
              <a:buNone/>
            </a:pPr>
            <a:r>
              <a:rPr lang="fr-FR" sz="1600" dirty="0">
                <a:solidFill>
                  <a:schemeClr val="accent1"/>
                </a:solidFill>
                <a:latin typeface="Poppins" pitchFamily="2" charset="77"/>
                <a:cs typeface="Poppins" pitchFamily="2" charset="77"/>
              </a:rPr>
              <a:t>Situation 3</a:t>
            </a:r>
          </a:p>
          <a:p>
            <a:pPr>
              <a:buNone/>
            </a:pPr>
            <a:r>
              <a:rPr lang="fr-FR" sz="1600" dirty="0">
                <a:latin typeface="Poppins Light" panose="00000400000000000000" pitchFamily="2" charset="0"/>
                <a:cs typeface="Poppins Light" panose="00000400000000000000" pitchFamily="2" charset="0"/>
              </a:rPr>
              <a:t>Julien, 38 ans, très expérimenté refuse qu’on change les process, critique les nouvelles recrues et parle peu en réunion.</a:t>
            </a:r>
          </a:p>
        </p:txBody>
      </p:sp>
      <p:sp>
        <p:nvSpPr>
          <p:cNvPr id="9" name="ZoneTexte 8">
            <a:extLst>
              <a:ext uri="{FF2B5EF4-FFF2-40B4-BE49-F238E27FC236}">
                <a16:creationId xmlns:a16="http://schemas.microsoft.com/office/drawing/2014/main" id="{54BE6087-1934-A7B6-E304-F5A96FF17C6E}"/>
              </a:ext>
            </a:extLst>
          </p:cNvPr>
          <p:cNvSpPr txBox="1"/>
          <p:nvPr/>
        </p:nvSpPr>
        <p:spPr>
          <a:xfrm>
            <a:off x="5863244" y="2556921"/>
            <a:ext cx="4835236" cy="1323439"/>
          </a:xfrm>
          <a:prstGeom prst="rect">
            <a:avLst/>
          </a:prstGeom>
          <a:noFill/>
          <a:ln w="6350">
            <a:noFill/>
            <a:miter lim="800000"/>
          </a:ln>
        </p:spPr>
        <p:txBody>
          <a:bodyPr wrap="square">
            <a:spAutoFit/>
          </a:bodyPr>
          <a:lstStyle/>
          <a:p>
            <a:pPr>
              <a:buNone/>
            </a:pPr>
            <a:r>
              <a:rPr lang="fr-FR" sz="1600" dirty="0">
                <a:solidFill>
                  <a:schemeClr val="accent1"/>
                </a:solidFill>
                <a:latin typeface="Poppins" pitchFamily="2" charset="77"/>
                <a:cs typeface="Poppins" pitchFamily="2" charset="77"/>
              </a:rPr>
              <a:t>Situation 2</a:t>
            </a:r>
          </a:p>
          <a:p>
            <a:pPr>
              <a:buNone/>
            </a:pPr>
            <a:r>
              <a:rPr lang="fr-FR" sz="1600" dirty="0">
                <a:latin typeface="Poppins Light" panose="00000400000000000000" pitchFamily="2" charset="0"/>
                <a:cs typeface="Poppins Light" panose="00000400000000000000" pitchFamily="2" charset="0"/>
              </a:rPr>
              <a:t>Yasmine, 33 ans, chef depuis peu. Très autonome mais récemment tendue, elle coupe court aux échanges et donne peu d'infos à son équipe ou à la direction.</a:t>
            </a:r>
          </a:p>
        </p:txBody>
      </p:sp>
      <p:sp>
        <p:nvSpPr>
          <p:cNvPr id="11" name="ZoneTexte 10">
            <a:extLst>
              <a:ext uri="{FF2B5EF4-FFF2-40B4-BE49-F238E27FC236}">
                <a16:creationId xmlns:a16="http://schemas.microsoft.com/office/drawing/2014/main" id="{F9E3DAB5-FD6F-4CE4-F764-0087DC975409}"/>
              </a:ext>
            </a:extLst>
          </p:cNvPr>
          <p:cNvSpPr txBox="1"/>
          <p:nvPr/>
        </p:nvSpPr>
        <p:spPr>
          <a:xfrm>
            <a:off x="6015182" y="4263196"/>
            <a:ext cx="4936836" cy="1569660"/>
          </a:xfrm>
          <a:prstGeom prst="rect">
            <a:avLst/>
          </a:prstGeom>
          <a:noFill/>
          <a:ln w="6350">
            <a:noFill/>
            <a:miter lim="800000"/>
          </a:ln>
        </p:spPr>
        <p:txBody>
          <a:bodyPr wrap="square">
            <a:spAutoFit/>
          </a:bodyPr>
          <a:lstStyle/>
          <a:p>
            <a:pPr>
              <a:buNone/>
            </a:pPr>
            <a:endParaRPr lang="fr-FR" sz="1600" dirty="0">
              <a:solidFill>
                <a:schemeClr val="accent1"/>
              </a:solidFill>
              <a:latin typeface="Poppins" pitchFamily="2" charset="77"/>
              <a:cs typeface="Poppins" pitchFamily="2" charset="77"/>
            </a:endParaRPr>
          </a:p>
          <a:p>
            <a:pPr>
              <a:buNone/>
            </a:pPr>
            <a:r>
              <a:rPr lang="fr-FR" sz="1600" dirty="0">
                <a:solidFill>
                  <a:schemeClr val="accent1"/>
                </a:solidFill>
                <a:latin typeface="Poppins" pitchFamily="2" charset="77"/>
                <a:cs typeface="Poppins" pitchFamily="2" charset="77"/>
              </a:rPr>
              <a:t>Situation 4</a:t>
            </a:r>
          </a:p>
          <a:p>
            <a:pPr>
              <a:buNone/>
            </a:pPr>
            <a:r>
              <a:rPr lang="fr-FR" sz="1600" dirty="0">
                <a:latin typeface="Poppins Light" panose="00000400000000000000" pitchFamily="2" charset="0"/>
                <a:cs typeface="Poppins Light" panose="00000400000000000000" pitchFamily="2" charset="0"/>
              </a:rPr>
              <a:t>Maxime, 29 ans, très créatif, propose beaucoup d’idées pour les réseaux sociaux mais a du mal à gérer les deadlines et demande souvent à revoir les priorités.</a:t>
            </a:r>
          </a:p>
        </p:txBody>
      </p:sp>
      <p:cxnSp>
        <p:nvCxnSpPr>
          <p:cNvPr id="6" name="Straight Connector 33">
            <a:extLst>
              <a:ext uri="{FF2B5EF4-FFF2-40B4-BE49-F238E27FC236}">
                <a16:creationId xmlns:a16="http://schemas.microsoft.com/office/drawing/2014/main" id="{353D9A8D-2C92-656F-7AEE-E67B2D43B7BA}"/>
              </a:ext>
            </a:extLst>
          </p:cNvPr>
          <p:cNvCxnSpPr>
            <a:cxnSpLocks/>
          </p:cNvCxnSpPr>
          <p:nvPr/>
        </p:nvCxnSpPr>
        <p:spPr>
          <a:xfrm>
            <a:off x="447675" y="4263196"/>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33">
            <a:extLst>
              <a:ext uri="{FF2B5EF4-FFF2-40B4-BE49-F238E27FC236}">
                <a16:creationId xmlns:a16="http://schemas.microsoft.com/office/drawing/2014/main" id="{EA866DCE-2BDF-22C5-FD87-4679638216F7}"/>
              </a:ext>
            </a:extLst>
          </p:cNvPr>
          <p:cNvCxnSpPr>
            <a:cxnSpLocks/>
          </p:cNvCxnSpPr>
          <p:nvPr/>
        </p:nvCxnSpPr>
        <p:spPr>
          <a:xfrm>
            <a:off x="5151120" y="2265680"/>
            <a:ext cx="0" cy="434848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580F7B-6BAA-05E4-59F4-B94441A7A504}"/>
              </a:ext>
            </a:extLst>
          </p:cNvPr>
          <p:cNvSpPr>
            <a:spLocks noGrp="1"/>
          </p:cNvSpPr>
          <p:nvPr>
            <p:ph type="title"/>
          </p:nvPr>
        </p:nvSpPr>
        <p:spPr/>
        <p:txBody>
          <a:bodyPr/>
          <a:lstStyle/>
          <a:p>
            <a:r>
              <a:rPr lang="fr-FR" dirty="0"/>
              <a:t>Programme</a:t>
            </a:r>
          </a:p>
        </p:txBody>
      </p:sp>
      <p:sp>
        <p:nvSpPr>
          <p:cNvPr id="3" name="Sous-titre 2">
            <a:extLst>
              <a:ext uri="{FF2B5EF4-FFF2-40B4-BE49-F238E27FC236}">
                <a16:creationId xmlns:a16="http://schemas.microsoft.com/office/drawing/2014/main" id="{0EE0D858-0A07-CB05-285F-772A03CFC722}"/>
              </a:ext>
            </a:extLst>
          </p:cNvPr>
          <p:cNvSpPr>
            <a:spLocks noGrp="1"/>
          </p:cNvSpPr>
          <p:nvPr>
            <p:ph type="subTitle" idx="1"/>
          </p:nvPr>
        </p:nvSpPr>
        <p:spPr>
          <a:xfrm>
            <a:off x="6492240" y="1843919"/>
            <a:ext cx="5115528" cy="1137025"/>
          </a:xfrm>
        </p:spPr>
        <p:txBody>
          <a:bodyPr/>
          <a:lstStyle/>
          <a:p>
            <a:pPr marL="0" indent="0">
              <a:spcAft>
                <a:spcPts val="600"/>
              </a:spcAft>
              <a:buNone/>
            </a:pPr>
            <a:r>
              <a:rPr lang="fr-FR" sz="2800" dirty="0">
                <a:solidFill>
                  <a:schemeClr val="tx1">
                    <a:lumMod val="65000"/>
                    <a:lumOff val="35000"/>
                  </a:schemeClr>
                </a:solidFill>
              </a:rPr>
              <a:t>1. </a:t>
            </a:r>
            <a:r>
              <a:rPr lang="fr-FR" dirty="0">
                <a:solidFill>
                  <a:schemeClr val="tx1">
                    <a:lumMod val="65000"/>
                    <a:lumOff val="35000"/>
                  </a:schemeClr>
                </a:solidFill>
              </a:rPr>
              <a:t>Mieux se connaître pour mieux manager</a:t>
            </a:r>
          </a:p>
          <a:p>
            <a:pPr marL="571500" lvl="3" indent="-171450">
              <a:buFont typeface="Wingdings" panose="05000000000000000000" pitchFamily="2" charset="2"/>
              <a:buChar char="§"/>
            </a:pPr>
            <a:r>
              <a:rPr lang="fr-FR" sz="1200" dirty="0">
                <a:solidFill>
                  <a:schemeClr val="tx1">
                    <a:lumMod val="65000"/>
                    <a:lumOff val="35000"/>
                  </a:schemeClr>
                </a:solidFill>
                <a:latin typeface="Poppins Light" panose="00000400000000000000" pitchFamily="2" charset="0"/>
                <a:cs typeface="Poppins Light" panose="00000400000000000000" pitchFamily="2" charset="0"/>
              </a:rPr>
              <a:t>Poser le cadre de la formation </a:t>
            </a:r>
          </a:p>
          <a:p>
            <a:pPr marL="571500" lvl="3" indent="-171450">
              <a:buFont typeface="Wingdings" panose="05000000000000000000" pitchFamily="2" charset="2"/>
              <a:buChar char="§"/>
            </a:pPr>
            <a:r>
              <a:rPr lang="fr-FR" sz="1200" dirty="0">
                <a:solidFill>
                  <a:schemeClr val="tx1">
                    <a:lumMod val="65000"/>
                    <a:lumOff val="35000"/>
                  </a:schemeClr>
                </a:solidFill>
                <a:latin typeface="Poppins Light" panose="00000400000000000000" pitchFamily="2" charset="0"/>
                <a:cs typeface="Poppins Light" panose="00000400000000000000" pitchFamily="2" charset="0"/>
              </a:rPr>
              <a:t>Découvrir les styles comportementaux</a:t>
            </a:r>
          </a:p>
          <a:p>
            <a:pPr marL="571500" lvl="3" indent="-171450">
              <a:buFont typeface="Wingdings" panose="05000000000000000000" pitchFamily="2" charset="2"/>
              <a:buChar char="§"/>
            </a:pPr>
            <a:r>
              <a:rPr lang="fr-FR" sz="1200" dirty="0">
                <a:solidFill>
                  <a:schemeClr val="tx1">
                    <a:lumMod val="65000"/>
                    <a:lumOff val="35000"/>
                  </a:schemeClr>
                </a:solidFill>
                <a:latin typeface="Poppins Light" panose="00000400000000000000" pitchFamily="2" charset="0"/>
                <a:cs typeface="Poppins Light" panose="00000400000000000000" pitchFamily="2" charset="0"/>
              </a:rPr>
              <a:t>Communiquer efficacement</a:t>
            </a:r>
          </a:p>
          <a:p>
            <a:pPr marL="571500" lvl="3" indent="-171450">
              <a:buFont typeface="Wingdings" panose="05000000000000000000" pitchFamily="2" charset="2"/>
              <a:buChar char="§"/>
            </a:pPr>
            <a:r>
              <a:rPr lang="fr-FR" sz="1200" dirty="0">
                <a:solidFill>
                  <a:schemeClr val="tx1">
                    <a:lumMod val="65000"/>
                    <a:lumOff val="35000"/>
                  </a:schemeClr>
                </a:solidFill>
                <a:latin typeface="Poppins Light" panose="00000400000000000000" pitchFamily="2" charset="0"/>
                <a:cs typeface="Poppins Light" panose="00000400000000000000" pitchFamily="2" charset="0"/>
              </a:rPr>
              <a:t>Manager les générations</a:t>
            </a:r>
          </a:p>
        </p:txBody>
      </p:sp>
      <p:sp>
        <p:nvSpPr>
          <p:cNvPr id="5" name="Sous-titre 2">
            <a:extLst>
              <a:ext uri="{FF2B5EF4-FFF2-40B4-BE49-F238E27FC236}">
                <a16:creationId xmlns:a16="http://schemas.microsoft.com/office/drawing/2014/main" id="{72CCFA22-D127-BAB5-BC43-B5870477E88D}"/>
              </a:ext>
            </a:extLst>
          </p:cNvPr>
          <p:cNvSpPr txBox="1">
            <a:spLocks/>
          </p:cNvSpPr>
          <p:nvPr/>
        </p:nvSpPr>
        <p:spPr>
          <a:xfrm>
            <a:off x="6492240" y="3568361"/>
            <a:ext cx="5376672" cy="1137025"/>
          </a:xfrm>
          <a:prstGeom prst="rect">
            <a:avLst/>
          </a:prstGeom>
        </p:spPr>
        <p:txBody>
          <a:bodyPr vert="horz" lIns="0" tIns="0" rIns="0" bIns="0" rtlCol="0" anchor="t" anchorCtr="0">
            <a:noAutofit/>
          </a:bodyPr>
          <a:lstStyle>
            <a:lvl1pPr marL="342900" indent="-342900" algn="l" defTabSz="914400" rtl="0" eaLnBrk="1" latinLnBrk="0" hangingPunct="1">
              <a:lnSpc>
                <a:spcPct val="150000"/>
              </a:lnSpc>
              <a:spcBef>
                <a:spcPts val="600"/>
              </a:spcBef>
              <a:spcAft>
                <a:spcPts val="1800"/>
              </a:spcAft>
              <a:buClr>
                <a:srgbClr val="000F9F"/>
              </a:buClr>
              <a:buSzPct val="200000"/>
              <a:buFont typeface="+mj-lt"/>
              <a:buAutoNum type="arabicPeriod"/>
              <a:defRPr sz="1400" b="0" i="0" kern="1200">
                <a:solidFill>
                  <a:schemeClr val="tx1"/>
                </a:solidFill>
                <a:latin typeface="Poppins" pitchFamily="2" charset="77"/>
                <a:ea typeface="+mn-ea"/>
                <a:cs typeface="Poppins" pitchFamily="2" charset="77"/>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None/>
              <a:defRPr sz="1600" b="0" i="0" kern="1200">
                <a:solidFill>
                  <a:schemeClr val="tx1"/>
                </a:solidFill>
                <a:latin typeface="Poppins" pitchFamily="2" charset="77"/>
                <a:ea typeface="+mn-ea"/>
                <a:cs typeface="Poppins" pitchFamily="2" charset="77"/>
              </a:defRPr>
            </a:lvl2pPr>
            <a:lvl3pPr marL="515938" indent="-287338" algn="l" defTabSz="914400" rtl="0" eaLnBrk="1" latinLnBrk="0" hangingPunct="1">
              <a:lnSpc>
                <a:spcPct val="100000"/>
              </a:lnSpc>
              <a:spcBef>
                <a:spcPts val="0"/>
              </a:spcBef>
              <a:spcAft>
                <a:spcPts val="300"/>
              </a:spcAft>
              <a:buFont typeface="Arial" panose="020B0604020202020204" pitchFamily="34" charset="0"/>
              <a:buNone/>
              <a:defRPr sz="1400" b="0" i="0" kern="1200">
                <a:solidFill>
                  <a:schemeClr val="tx1"/>
                </a:solidFill>
                <a:latin typeface="Poppins" pitchFamily="2" charset="77"/>
                <a:ea typeface="+mn-ea"/>
                <a:cs typeface="Poppins" pitchFamily="2" charset="77"/>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Poppins" pitchFamily="2" charset="77"/>
                <a:ea typeface="+mn-ea"/>
                <a:cs typeface="Poppins" pitchFamily="2" charset="77"/>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400" b="0" i="0" kern="1200">
                <a:solidFill>
                  <a:schemeClr val="tx1"/>
                </a:solidFill>
                <a:latin typeface="Poppins" pitchFamily="2" charset="77"/>
                <a:ea typeface="+mn-ea"/>
                <a:cs typeface="Poppins" pitchFamily="2" charset="77"/>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indent="0">
              <a:spcAft>
                <a:spcPts val="600"/>
              </a:spcAft>
              <a:buNone/>
            </a:pPr>
            <a:r>
              <a:rPr lang="fr-FR" sz="2800" dirty="0">
                <a:solidFill>
                  <a:srgbClr val="000F9F"/>
                </a:solidFill>
              </a:rPr>
              <a:t>2. </a:t>
            </a:r>
            <a:r>
              <a:rPr lang="fr-FR" dirty="0"/>
              <a:t>Développer son leadership managérial</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Adapter son management selon les situations</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Créer les conditions de la performance individuelle et collective</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Valoriser la contribution de chacun et renforcer l’engagement </a:t>
            </a:r>
          </a:p>
          <a:p>
            <a:pPr marL="571500" lvl="3" indent="-171450">
              <a:buFont typeface="Wingdings" panose="05000000000000000000" pitchFamily="2" charset="2"/>
              <a:buChar char="§"/>
            </a:pPr>
            <a:r>
              <a:rPr lang="fr-FR" sz="1200" dirty="0">
                <a:latin typeface="Poppins Light" panose="00000400000000000000" pitchFamily="2" charset="0"/>
                <a:cs typeface="Poppins Light" panose="00000400000000000000" pitchFamily="2" charset="0"/>
              </a:rPr>
              <a:t>Mobiliser les ressources de l’équipe</a:t>
            </a:r>
          </a:p>
        </p:txBody>
      </p:sp>
    </p:spTree>
    <p:extLst>
      <p:ext uri="{BB962C8B-B14F-4D97-AF65-F5344CB8AC3E}">
        <p14:creationId xmlns:p14="http://schemas.microsoft.com/office/powerpoint/2010/main" val="3684383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691957-AD02-2D64-C31C-F844252A0159}"/>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D078C54E-32F5-3F4D-3B73-5DF56AB825F0}"/>
              </a:ext>
            </a:extLst>
          </p:cNvPr>
          <p:cNvSpPr>
            <a:spLocks noGrp="1"/>
          </p:cNvSpPr>
          <p:nvPr>
            <p:ph type="body" sz="quarter" idx="10"/>
          </p:nvPr>
        </p:nvSpPr>
        <p:spPr/>
        <p:txBody>
          <a:bodyPr/>
          <a:lstStyle/>
          <a:p>
            <a:endParaRPr lang="fr-FR"/>
          </a:p>
        </p:txBody>
      </p:sp>
      <p:graphicFrame>
        <p:nvGraphicFramePr>
          <p:cNvPr id="4" name="Tableau 3">
            <a:extLst>
              <a:ext uri="{FF2B5EF4-FFF2-40B4-BE49-F238E27FC236}">
                <a16:creationId xmlns:a16="http://schemas.microsoft.com/office/drawing/2014/main" id="{BA2A7093-3344-FC14-3D0E-AE742661BB26}"/>
              </a:ext>
            </a:extLst>
          </p:cNvPr>
          <p:cNvGraphicFramePr>
            <a:graphicFrameLocks noGrp="1"/>
          </p:cNvGraphicFramePr>
          <p:nvPr>
            <p:extLst>
              <p:ext uri="{D42A27DB-BD31-4B8C-83A1-F6EECF244321}">
                <p14:modId xmlns:p14="http://schemas.microsoft.com/office/powerpoint/2010/main" val="507171095"/>
              </p:ext>
            </p:extLst>
          </p:nvPr>
        </p:nvGraphicFramePr>
        <p:xfrm>
          <a:off x="606066" y="1897277"/>
          <a:ext cx="10609441" cy="4584729"/>
        </p:xfrm>
        <a:graphic>
          <a:graphicData uri="http://schemas.openxmlformats.org/drawingml/2006/table">
            <a:tbl>
              <a:tblPr/>
              <a:tblGrid>
                <a:gridCol w="1955492">
                  <a:extLst>
                    <a:ext uri="{9D8B030D-6E8A-4147-A177-3AD203B41FA5}">
                      <a16:colId xmlns:a16="http://schemas.microsoft.com/office/drawing/2014/main" val="1115849362"/>
                    </a:ext>
                  </a:extLst>
                </a:gridCol>
                <a:gridCol w="4511693">
                  <a:extLst>
                    <a:ext uri="{9D8B030D-6E8A-4147-A177-3AD203B41FA5}">
                      <a16:colId xmlns:a16="http://schemas.microsoft.com/office/drawing/2014/main" val="477595600"/>
                    </a:ext>
                  </a:extLst>
                </a:gridCol>
                <a:gridCol w="4142256">
                  <a:extLst>
                    <a:ext uri="{9D8B030D-6E8A-4147-A177-3AD203B41FA5}">
                      <a16:colId xmlns:a16="http://schemas.microsoft.com/office/drawing/2014/main" val="2505242626"/>
                    </a:ext>
                  </a:extLst>
                </a:gridCol>
              </a:tblGrid>
              <a:tr h="424567">
                <a:tc>
                  <a:txBody>
                    <a:bodyPr/>
                    <a:lstStyle/>
                    <a:p>
                      <a:pPr>
                        <a:buNone/>
                      </a:pPr>
                      <a:r>
                        <a:rPr lang="fr-FR" sz="1000" b="1" dirty="0">
                          <a:latin typeface="Poppins" pitchFamily="2" charset="77"/>
                          <a:cs typeface="Poppins" pitchFamily="2" charset="77"/>
                        </a:rPr>
                        <a:t>Scénario</a:t>
                      </a:r>
                      <a:endParaRPr lang="fr-FR" sz="1000" dirty="0">
                        <a:latin typeface="Poppins" pitchFamily="2" charset="77"/>
                        <a:cs typeface="Poppins" pitchFamily="2" charset="77"/>
                      </a:endParaRPr>
                    </a:p>
                  </a:txBody>
                  <a:tcPr marL="47595" marR="47595" marT="23798" marB="23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b="1">
                          <a:latin typeface="Poppins" pitchFamily="2" charset="77"/>
                          <a:cs typeface="Poppins" pitchFamily="2" charset="77"/>
                        </a:rPr>
                        <a:t>Situation managériale</a:t>
                      </a:r>
                      <a:endParaRPr lang="fr-FR" sz="1000">
                        <a:latin typeface="Poppins" pitchFamily="2" charset="77"/>
                        <a:cs typeface="Poppins" pitchFamily="2" charset="77"/>
                      </a:endParaRPr>
                    </a:p>
                  </a:txBody>
                  <a:tcPr marL="47595" marR="47595" marT="23798" marB="23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b="1" dirty="0">
                          <a:latin typeface="Poppins" pitchFamily="2" charset="77"/>
                          <a:cs typeface="Poppins" pitchFamily="2" charset="77"/>
                        </a:rPr>
                        <a:t>Objectif de la mise en situation</a:t>
                      </a:r>
                      <a:endParaRPr lang="fr-FR" sz="1000" dirty="0">
                        <a:latin typeface="Poppins" pitchFamily="2" charset="77"/>
                        <a:cs typeface="Poppins" pitchFamily="2" charset="77"/>
                      </a:endParaRPr>
                    </a:p>
                  </a:txBody>
                  <a:tcPr marL="47595" marR="47595" marT="23798" marB="23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943013"/>
                  </a:ext>
                </a:extLst>
              </a:tr>
              <a:tr h="1198301">
                <a:tc>
                  <a:txBody>
                    <a:bodyPr/>
                    <a:lstStyle/>
                    <a:p>
                      <a:pPr>
                        <a:buNone/>
                      </a:pPr>
                      <a:r>
                        <a:rPr lang="fr-FR" sz="1000" b="1" dirty="0">
                          <a:latin typeface="Poppins Light" panose="00000400000000000000" pitchFamily="2" charset="0"/>
                          <a:cs typeface="Poppins Light" panose="00000400000000000000" pitchFamily="2" charset="0"/>
                        </a:rPr>
                        <a:t>Scénario 1 – Gouvernante junior</a:t>
                      </a:r>
                      <a:endParaRPr lang="fr-FR" sz="1000" dirty="0">
                        <a:latin typeface="Poppins Light" panose="00000400000000000000" pitchFamily="2" charset="0"/>
                        <a:cs typeface="Poppins Light" panose="000004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Lina, 24 ans, vient d’être promue gouvernante d’étage. Elle est enthousiaste, volontaire, parle beaucoup avec les équipes mais oublie parfois les priorités.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En tant que manager, prépare un brief sur l’organisation du weekend avec une charge importante.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264847"/>
                  </a:ext>
                </a:extLst>
              </a:tr>
              <a:tr h="1198301">
                <a:tc>
                  <a:txBody>
                    <a:bodyPr/>
                    <a:lstStyle/>
                    <a:p>
                      <a:pPr>
                        <a:buNone/>
                      </a:pPr>
                      <a:r>
                        <a:rPr lang="fr-FR" sz="1000" b="1" dirty="0">
                          <a:latin typeface="Poppins Light" panose="00000400000000000000" pitchFamily="2" charset="0"/>
                          <a:cs typeface="Poppins Light" panose="00000400000000000000" pitchFamily="2" charset="0"/>
                        </a:rPr>
                        <a:t>Scénario 2 – Responsable réservation</a:t>
                      </a:r>
                      <a:endParaRPr lang="fr-FR" sz="1000" dirty="0">
                        <a:latin typeface="Poppins Light" panose="00000400000000000000" pitchFamily="2" charset="0"/>
                        <a:cs typeface="Poppins Light" panose="000004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Julien, 38 ans, très expérimenté refuse qu’on change les process, critique les nouvelles recrues et parle peu en réunion.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En tant que manager, annonce-lui l’arrivée d’un nouveau logiciel à adopter rapidement.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4204500"/>
                  </a:ext>
                </a:extLst>
              </a:tr>
              <a:tr h="1198301">
                <a:tc>
                  <a:txBody>
                    <a:bodyPr/>
                    <a:lstStyle/>
                    <a:p>
                      <a:pPr>
                        <a:buNone/>
                      </a:pPr>
                      <a:r>
                        <a:rPr lang="fr-FR" sz="1000" b="1" dirty="0">
                          <a:latin typeface="Poppins Light" panose="00000400000000000000" pitchFamily="2" charset="0"/>
                          <a:cs typeface="Poppins Light" panose="00000400000000000000" pitchFamily="2" charset="0"/>
                        </a:rPr>
                        <a:t>Scénario 3 – Chef de cuisine</a:t>
                      </a:r>
                      <a:endParaRPr lang="fr-FR" sz="1000" dirty="0">
                        <a:latin typeface="Poppins Light" panose="00000400000000000000" pitchFamily="2" charset="0"/>
                        <a:cs typeface="Poppins Light" panose="000004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Yasmine, 33 ans, chef depuis peu. Très autonome mais récemment tendue, elle coupe court aux échanges et donne peu d'infos à son équipe ou à la 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En tant que manager, mène un entretien pour comprendre ce qui la freine et l’accompagner.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1879469"/>
                  </a:ext>
                </a:extLst>
              </a:tr>
              <a:tr h="565259">
                <a:tc>
                  <a:txBody>
                    <a:bodyPr/>
                    <a:lstStyle/>
                    <a:p>
                      <a:pPr>
                        <a:buNone/>
                      </a:pPr>
                      <a:r>
                        <a:rPr lang="fr-FR" sz="1000" b="1" dirty="0">
                          <a:latin typeface="Poppins Light" panose="00000400000000000000" pitchFamily="2" charset="0"/>
                          <a:cs typeface="Poppins Light" panose="00000400000000000000" pitchFamily="2" charset="0"/>
                        </a:rPr>
                        <a:t>Scénario 4 – Assistante communication</a:t>
                      </a:r>
                      <a:endParaRPr lang="fr-FR" sz="1000" dirty="0">
                        <a:latin typeface="Poppins Light" panose="00000400000000000000" pitchFamily="2" charset="0"/>
                        <a:cs typeface="Poppins Light" panose="000004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Maxime, 29 ans, très créatif, propose beaucoup d’idées pour les réseaux sociaux mais a du mal à gérer les deadlines et demande souvent à revoir les priorités.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000" dirty="0">
                          <a:latin typeface="Poppins Light" panose="00000400000000000000" pitchFamily="2" charset="0"/>
                          <a:cs typeface="Poppins Light" panose="00000400000000000000" pitchFamily="2" charset="0"/>
                        </a:rPr>
                        <a:t>En tant que manager, reprenez-le après un oubli de publication pendant un événement important.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477648"/>
                  </a:ext>
                </a:extLst>
              </a:tr>
            </a:tbl>
          </a:graphicData>
        </a:graphic>
      </p:graphicFrame>
      <p:pic>
        <p:nvPicPr>
          <p:cNvPr id="5" name="Image 4">
            <a:extLst>
              <a:ext uri="{FF2B5EF4-FFF2-40B4-BE49-F238E27FC236}">
                <a16:creationId xmlns:a16="http://schemas.microsoft.com/office/drawing/2014/main" id="{20B6A37D-2909-C817-53B3-724BDF670D4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6" name="Titre 1">
            <a:extLst>
              <a:ext uri="{FF2B5EF4-FFF2-40B4-BE49-F238E27FC236}">
                <a16:creationId xmlns:a16="http://schemas.microsoft.com/office/drawing/2014/main" id="{C8F66DDA-04EB-8C0A-C667-DA95CCC244D6}"/>
              </a:ext>
            </a:extLst>
          </p:cNvPr>
          <p:cNvSpPr txBox="1">
            <a:spLocks/>
          </p:cNvSpPr>
          <p:nvPr/>
        </p:nvSpPr>
        <p:spPr>
          <a:xfrm>
            <a:off x="447675" y="597878"/>
            <a:ext cx="8035925" cy="583464"/>
          </a:xfrm>
          <a:prstGeom prst="rect">
            <a:avLst/>
          </a:prstGeom>
        </p:spPr>
        <p:txBody>
          <a:bodyPr vert="horz" wrap="square" lIns="0" tIns="0" rIns="0" bIns="0" rtlCol="0" anchor="b" anchorCtr="0">
            <a:normAutofit fontScale="90000"/>
          </a:bodyPr>
          <a:lstStyle>
            <a:lvl1pPr algn="l" defTabSz="914400" rtl="0" eaLnBrk="1" latinLnBrk="0" hangingPunct="1">
              <a:lnSpc>
                <a:spcPct val="93000"/>
              </a:lnSpc>
              <a:spcBef>
                <a:spcPct val="0"/>
              </a:spcBef>
              <a:buNone/>
              <a:defRPr sz="2800" b="1" i="0" kern="1200" spc="0" baseline="0">
                <a:ln w="6350" cap="flat">
                  <a:noFill/>
                  <a:miter lim="800000"/>
                </a:ln>
                <a:solidFill>
                  <a:schemeClr val="bg1"/>
                </a:solidFill>
                <a:latin typeface="Poppins SemiBold" pitchFamily="2" charset="77"/>
                <a:ea typeface="+mj-ea"/>
                <a:cs typeface="Poppins SemiBold" pitchFamily="2" charset="77"/>
              </a:defRPr>
            </a:lvl1pPr>
          </a:lstStyle>
          <a:p>
            <a:r>
              <a:rPr lang="fr-FR">
                <a:latin typeface="Poppins SemiBold" panose="00000700000000000000" pitchFamily="2" charset="0"/>
                <a:cs typeface="Poppins SemiBold" panose="00000700000000000000" pitchFamily="2" charset="0"/>
              </a:rPr>
              <a:t>Atelier  : s’exercer au management situationnel</a:t>
            </a:r>
            <a:endParaRPr lang="fr-FR"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3474793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0369B5-3D83-26ED-0D4B-5E2945DC3C04}"/>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453BA1C1-4853-5035-BDD6-F4B2A5085A72}"/>
              </a:ext>
            </a:extLst>
          </p:cNvPr>
          <p:cNvSpPr>
            <a:spLocks noGrp="1"/>
          </p:cNvSpPr>
          <p:nvPr>
            <p:ph type="body" sz="quarter" idx="10"/>
          </p:nvPr>
        </p:nvSpPr>
        <p:spPr/>
        <p:txBody>
          <a:bodyPr/>
          <a:lstStyle/>
          <a:p>
            <a:endParaRPr lang="fr-FR"/>
          </a:p>
        </p:txBody>
      </p:sp>
      <p:graphicFrame>
        <p:nvGraphicFramePr>
          <p:cNvPr id="4" name="Tableau 3">
            <a:extLst>
              <a:ext uri="{FF2B5EF4-FFF2-40B4-BE49-F238E27FC236}">
                <a16:creationId xmlns:a16="http://schemas.microsoft.com/office/drawing/2014/main" id="{8A544295-4D22-F318-6C38-FC7E630D0C28}"/>
              </a:ext>
            </a:extLst>
          </p:cNvPr>
          <p:cNvGraphicFramePr>
            <a:graphicFrameLocks noGrp="1"/>
          </p:cNvGraphicFramePr>
          <p:nvPr>
            <p:extLst>
              <p:ext uri="{D42A27DB-BD31-4B8C-83A1-F6EECF244321}">
                <p14:modId xmlns:p14="http://schemas.microsoft.com/office/powerpoint/2010/main" val="903365775"/>
              </p:ext>
            </p:extLst>
          </p:nvPr>
        </p:nvGraphicFramePr>
        <p:xfrm>
          <a:off x="1431235" y="1361313"/>
          <a:ext cx="8527776" cy="5081254"/>
        </p:xfrm>
        <a:graphic>
          <a:graphicData uri="http://schemas.openxmlformats.org/drawingml/2006/table">
            <a:tbl>
              <a:tblPr/>
              <a:tblGrid>
                <a:gridCol w="1232452">
                  <a:extLst>
                    <a:ext uri="{9D8B030D-6E8A-4147-A177-3AD203B41FA5}">
                      <a16:colId xmlns:a16="http://schemas.microsoft.com/office/drawing/2014/main" val="1305763743"/>
                    </a:ext>
                  </a:extLst>
                </a:gridCol>
                <a:gridCol w="1530626">
                  <a:extLst>
                    <a:ext uri="{9D8B030D-6E8A-4147-A177-3AD203B41FA5}">
                      <a16:colId xmlns:a16="http://schemas.microsoft.com/office/drawing/2014/main" val="2998314956"/>
                    </a:ext>
                  </a:extLst>
                </a:gridCol>
                <a:gridCol w="1908313">
                  <a:extLst>
                    <a:ext uri="{9D8B030D-6E8A-4147-A177-3AD203B41FA5}">
                      <a16:colId xmlns:a16="http://schemas.microsoft.com/office/drawing/2014/main" val="47855902"/>
                    </a:ext>
                  </a:extLst>
                </a:gridCol>
                <a:gridCol w="3856385">
                  <a:extLst>
                    <a:ext uri="{9D8B030D-6E8A-4147-A177-3AD203B41FA5}">
                      <a16:colId xmlns:a16="http://schemas.microsoft.com/office/drawing/2014/main" val="973379409"/>
                    </a:ext>
                  </a:extLst>
                </a:gridCol>
              </a:tblGrid>
              <a:tr h="396806">
                <a:tc>
                  <a:txBody>
                    <a:bodyPr/>
                    <a:lstStyle/>
                    <a:p>
                      <a:pPr>
                        <a:buNone/>
                      </a:pPr>
                      <a:r>
                        <a:rPr lang="fr-FR" sz="1000" b="1"/>
                        <a:t>Scénario</a:t>
                      </a:r>
                      <a:endParaRPr lang="fr-FR" sz="1000"/>
                    </a:p>
                  </a:txBody>
                  <a:tcPr marL="20180" marR="20180" marT="10090" marB="10090" anchor="ctr">
                    <a:lnL>
                      <a:noFill/>
                    </a:lnL>
                    <a:lnR>
                      <a:noFill/>
                    </a:lnR>
                    <a:lnT>
                      <a:noFill/>
                    </a:lnT>
                    <a:lnB>
                      <a:noFill/>
                    </a:lnB>
                    <a:noFill/>
                  </a:tcPr>
                </a:tc>
                <a:tc>
                  <a:txBody>
                    <a:bodyPr/>
                    <a:lstStyle/>
                    <a:p>
                      <a:pPr>
                        <a:buNone/>
                      </a:pPr>
                      <a:r>
                        <a:rPr lang="fr-FR" sz="1000" b="1"/>
                        <a:t>Diagnostic D (par tâche)</a:t>
                      </a:r>
                      <a:endParaRPr lang="fr-FR" sz="1000"/>
                    </a:p>
                  </a:txBody>
                  <a:tcPr marL="20180" marR="20180" marT="10090" marB="10090" anchor="ctr">
                    <a:lnL>
                      <a:noFill/>
                    </a:lnL>
                    <a:lnR>
                      <a:noFill/>
                    </a:lnR>
                    <a:lnT>
                      <a:noFill/>
                    </a:lnT>
                    <a:lnB>
                      <a:noFill/>
                    </a:lnB>
                    <a:noFill/>
                  </a:tcPr>
                </a:tc>
                <a:tc>
                  <a:txBody>
                    <a:bodyPr/>
                    <a:lstStyle/>
                    <a:p>
                      <a:pPr>
                        <a:buNone/>
                      </a:pPr>
                      <a:r>
                        <a:rPr lang="fr-FR" sz="1000" b="1"/>
                        <a:t>Style recommandé</a:t>
                      </a:r>
                      <a:endParaRPr lang="fr-FR" sz="1000"/>
                    </a:p>
                  </a:txBody>
                  <a:tcPr marL="20180" marR="20180" marT="10090" marB="10090" anchor="ctr">
                    <a:lnL>
                      <a:noFill/>
                    </a:lnL>
                    <a:lnR>
                      <a:noFill/>
                    </a:lnR>
                    <a:lnT>
                      <a:noFill/>
                    </a:lnT>
                    <a:lnB>
                      <a:noFill/>
                    </a:lnB>
                    <a:noFill/>
                  </a:tcPr>
                </a:tc>
                <a:tc>
                  <a:txBody>
                    <a:bodyPr/>
                    <a:lstStyle/>
                    <a:p>
                      <a:pPr>
                        <a:buNone/>
                      </a:pPr>
                      <a:r>
                        <a:rPr lang="fr-FR" sz="1000" b="1"/>
                        <a:t>Objectif SMART proposé (exemple à adapter)</a:t>
                      </a:r>
                      <a:endParaRPr lang="fr-FR" sz="1000"/>
                    </a:p>
                  </a:txBody>
                  <a:tcPr marL="20180" marR="20180" marT="10090" marB="10090" anchor="ctr">
                    <a:lnL>
                      <a:noFill/>
                    </a:lnL>
                    <a:lnR>
                      <a:noFill/>
                    </a:lnR>
                    <a:lnT>
                      <a:noFill/>
                    </a:lnT>
                    <a:lnB>
                      <a:noFill/>
                    </a:lnB>
                    <a:noFill/>
                  </a:tcPr>
                </a:tc>
                <a:extLst>
                  <a:ext uri="{0D108BD9-81ED-4DB2-BD59-A6C34878D82A}">
                    <a16:rowId xmlns:a16="http://schemas.microsoft.com/office/drawing/2014/main" val="1758070938"/>
                  </a:ext>
                </a:extLst>
              </a:tr>
              <a:tr h="1468922">
                <a:tc>
                  <a:txBody>
                    <a:bodyPr/>
                    <a:lstStyle/>
                    <a:p>
                      <a:pPr>
                        <a:buNone/>
                      </a:pPr>
                      <a:r>
                        <a:rPr lang="fr-FR" sz="1000"/>
                        <a:t>1. Gouvernante junior (Lina)</a:t>
                      </a:r>
                    </a:p>
                  </a:txBody>
                  <a:tcPr marL="20180" marR="20180" marT="10090" marB="10090" anchor="ctr">
                    <a:lnL>
                      <a:noFill/>
                    </a:lnL>
                    <a:lnR>
                      <a:noFill/>
                    </a:lnR>
                    <a:lnT>
                      <a:noFill/>
                    </a:lnT>
                    <a:lnB>
                      <a:noFill/>
                    </a:lnB>
                    <a:noFill/>
                  </a:tcPr>
                </a:tc>
                <a:tc>
                  <a:txBody>
                    <a:bodyPr/>
                    <a:lstStyle/>
                    <a:p>
                      <a:pPr>
                        <a:buNone/>
                      </a:pPr>
                      <a:r>
                        <a:rPr lang="fr-FR" sz="1000"/>
                        <a:t>D1: faible compétence spécifique, forte motivation</a:t>
                      </a:r>
                    </a:p>
                  </a:txBody>
                  <a:tcPr marL="20180" marR="20180" marT="10090" marB="10090" anchor="ctr">
                    <a:lnL>
                      <a:noFill/>
                    </a:lnL>
                    <a:lnR>
                      <a:noFill/>
                    </a:lnR>
                    <a:lnT>
                      <a:noFill/>
                    </a:lnT>
                    <a:lnB>
                      <a:noFill/>
                    </a:lnB>
                    <a:noFill/>
                  </a:tcPr>
                </a:tc>
                <a:tc>
                  <a:txBody>
                    <a:bodyPr/>
                    <a:lstStyle/>
                    <a:p>
                      <a:pPr>
                        <a:buNone/>
                      </a:pPr>
                      <a:r>
                        <a:rPr lang="fr-FR" sz="1000"/>
                        <a:t>S1 Directif (structurer, montrer, contrôler court)</a:t>
                      </a:r>
                    </a:p>
                  </a:txBody>
                  <a:tcPr marL="20180" marR="20180" marT="10090" marB="10090" anchor="ctr">
                    <a:lnL>
                      <a:noFill/>
                    </a:lnL>
                    <a:lnR>
                      <a:noFill/>
                    </a:lnR>
                    <a:lnT>
                      <a:noFill/>
                    </a:lnT>
                    <a:lnB>
                      <a:noFill/>
                    </a:lnB>
                    <a:noFill/>
                  </a:tcPr>
                </a:tc>
                <a:tc>
                  <a:txBody>
                    <a:bodyPr/>
                    <a:lstStyle/>
                    <a:p>
                      <a:pPr>
                        <a:buNone/>
                      </a:pPr>
                      <a:r>
                        <a:rPr lang="fr-FR" sz="1000"/>
                        <a:t>“Ce week‑end, Lina planifie et pilote l’affectation chambres/jours pour 2 équipes, valide les priorités à 9h, 13h, 17h; objectif: 0 chambre non contrôlée après 18h, 100% des check‑out traités &lt; 60 min; reporting WhatsApp à chaque point.”</a:t>
                      </a:r>
                    </a:p>
                  </a:txBody>
                  <a:tcPr marL="20180" marR="20180" marT="10090" marB="10090" anchor="ctr">
                    <a:lnL>
                      <a:noFill/>
                    </a:lnL>
                    <a:lnR>
                      <a:noFill/>
                    </a:lnR>
                    <a:lnT>
                      <a:noFill/>
                    </a:lnT>
                    <a:lnB>
                      <a:noFill/>
                    </a:lnB>
                    <a:noFill/>
                  </a:tcPr>
                </a:tc>
                <a:extLst>
                  <a:ext uri="{0D108BD9-81ED-4DB2-BD59-A6C34878D82A}">
                    <a16:rowId xmlns:a16="http://schemas.microsoft.com/office/drawing/2014/main" val="4264061644"/>
                  </a:ext>
                </a:extLst>
              </a:tr>
              <a:tr h="1111550">
                <a:tc>
                  <a:txBody>
                    <a:bodyPr/>
                    <a:lstStyle/>
                    <a:p>
                      <a:pPr>
                        <a:buNone/>
                      </a:pPr>
                      <a:r>
                        <a:rPr lang="fr-FR" sz="1000"/>
                        <a:t>2. Responsable réservation (Julien)</a:t>
                      </a:r>
                    </a:p>
                  </a:txBody>
                  <a:tcPr marL="20180" marR="20180" marT="10090" marB="10090" anchor="ctr">
                    <a:lnL>
                      <a:noFill/>
                    </a:lnL>
                    <a:lnR>
                      <a:noFill/>
                    </a:lnR>
                    <a:lnT>
                      <a:noFill/>
                    </a:lnT>
                    <a:lnB>
                      <a:noFill/>
                    </a:lnB>
                    <a:noFill/>
                  </a:tcPr>
                </a:tc>
                <a:tc>
                  <a:txBody>
                    <a:bodyPr/>
                    <a:lstStyle/>
                    <a:p>
                      <a:pPr>
                        <a:buNone/>
                      </a:pPr>
                      <a:r>
                        <a:rPr lang="fr-FR" sz="1000"/>
                        <a:t>D2 sur “nouveau logiciel” (compétences à construire, engagement faible)</a:t>
                      </a:r>
                    </a:p>
                  </a:txBody>
                  <a:tcPr marL="20180" marR="20180" marT="10090" marB="10090" anchor="ctr">
                    <a:lnL>
                      <a:noFill/>
                    </a:lnL>
                    <a:lnR>
                      <a:noFill/>
                    </a:lnR>
                    <a:lnT>
                      <a:noFill/>
                    </a:lnT>
                    <a:lnB>
                      <a:noFill/>
                    </a:lnB>
                    <a:noFill/>
                  </a:tcPr>
                </a:tc>
                <a:tc>
                  <a:txBody>
                    <a:bodyPr/>
                    <a:lstStyle/>
                    <a:p>
                      <a:pPr>
                        <a:buNone/>
                      </a:pPr>
                      <a:r>
                        <a:rPr lang="fr-FR" sz="1000"/>
                        <a:t>S2 Coaching (expliquer, convaincre, co‑planifier)</a:t>
                      </a:r>
                    </a:p>
                  </a:txBody>
                  <a:tcPr marL="20180" marR="20180" marT="10090" marB="10090" anchor="ctr">
                    <a:lnL>
                      <a:noFill/>
                    </a:lnL>
                    <a:lnR>
                      <a:noFill/>
                    </a:lnR>
                    <a:lnT>
                      <a:noFill/>
                    </a:lnT>
                    <a:lnB>
                      <a:noFill/>
                    </a:lnB>
                    <a:noFill/>
                  </a:tcPr>
                </a:tc>
                <a:tc>
                  <a:txBody>
                    <a:bodyPr/>
                    <a:lstStyle/>
                    <a:p>
                      <a:pPr>
                        <a:buNone/>
                      </a:pPr>
                      <a:r>
                        <a:rPr lang="fr-FR" sz="1000"/>
                        <a:t>“Sous 3 semaines, Julien traite 20 dossiers sur le nouveau logiciel avec taux d’erreur &lt; 2%, crée 1 aide‑mémoire équipe, et forme 1 collègue 30 min; plan de formation validé aujourd’hui.”</a:t>
                      </a:r>
                    </a:p>
                  </a:txBody>
                  <a:tcPr marL="20180" marR="20180" marT="10090" marB="10090" anchor="ctr">
                    <a:lnL>
                      <a:noFill/>
                    </a:lnL>
                    <a:lnR>
                      <a:noFill/>
                    </a:lnR>
                    <a:lnT>
                      <a:noFill/>
                    </a:lnT>
                    <a:lnB>
                      <a:noFill/>
                    </a:lnB>
                    <a:noFill/>
                  </a:tcPr>
                </a:tc>
                <a:extLst>
                  <a:ext uri="{0D108BD9-81ED-4DB2-BD59-A6C34878D82A}">
                    <a16:rowId xmlns:a16="http://schemas.microsoft.com/office/drawing/2014/main" val="237040776"/>
                  </a:ext>
                </a:extLst>
              </a:tr>
              <a:tr h="992426">
                <a:tc>
                  <a:txBody>
                    <a:bodyPr/>
                    <a:lstStyle/>
                    <a:p>
                      <a:pPr>
                        <a:buNone/>
                      </a:pPr>
                      <a:r>
                        <a:rPr lang="fr-FR" sz="1000"/>
                        <a:t>3. Chef de cuisine (Yasmine)</a:t>
                      </a:r>
                    </a:p>
                  </a:txBody>
                  <a:tcPr marL="20180" marR="20180" marT="10090" marB="10090" anchor="ctr">
                    <a:lnL>
                      <a:noFill/>
                    </a:lnL>
                    <a:lnR>
                      <a:noFill/>
                    </a:lnR>
                    <a:lnT>
                      <a:noFill/>
                    </a:lnT>
                    <a:lnB>
                      <a:noFill/>
                    </a:lnB>
                    <a:noFill/>
                  </a:tcPr>
                </a:tc>
                <a:tc>
                  <a:txBody>
                    <a:bodyPr/>
                    <a:lstStyle/>
                    <a:p>
                      <a:pPr>
                        <a:buNone/>
                      </a:pPr>
                      <a:r>
                        <a:rPr lang="fr-FR" sz="1000"/>
                        <a:t>D3: bonne compétence, engagement/tension variable</a:t>
                      </a:r>
                    </a:p>
                  </a:txBody>
                  <a:tcPr marL="20180" marR="20180" marT="10090" marB="10090" anchor="ctr">
                    <a:lnL>
                      <a:noFill/>
                    </a:lnL>
                    <a:lnR>
                      <a:noFill/>
                    </a:lnR>
                    <a:lnT>
                      <a:noFill/>
                    </a:lnT>
                    <a:lnB>
                      <a:noFill/>
                    </a:lnB>
                    <a:noFill/>
                  </a:tcPr>
                </a:tc>
                <a:tc>
                  <a:txBody>
                    <a:bodyPr/>
                    <a:lstStyle/>
                    <a:p>
                      <a:pPr>
                        <a:buNone/>
                      </a:pPr>
                      <a:r>
                        <a:rPr lang="fr-FR" sz="1000"/>
                        <a:t>S3 Supportif (écouter, lever obstacles, co‑décider)</a:t>
                      </a:r>
                    </a:p>
                  </a:txBody>
                  <a:tcPr marL="20180" marR="20180" marT="10090" marB="10090" anchor="ctr">
                    <a:lnL>
                      <a:noFill/>
                    </a:lnL>
                    <a:lnR>
                      <a:noFill/>
                    </a:lnR>
                    <a:lnT>
                      <a:noFill/>
                    </a:lnT>
                    <a:lnB>
                      <a:noFill/>
                    </a:lnB>
                    <a:noFill/>
                  </a:tcPr>
                </a:tc>
                <a:tc>
                  <a:txBody>
                    <a:bodyPr/>
                    <a:lstStyle/>
                    <a:p>
                      <a:pPr>
                        <a:buNone/>
                      </a:pPr>
                      <a:r>
                        <a:rPr lang="fr-FR" sz="1000"/>
                        <a:t>“D’ici 10 jours, Yasmine réinstalle 2 rituels: brief 10 min pré‑service et récap 10 min fin de service (5/7 jours), 100% des infos clés passées; sondage flash équipe ≥ 8/10 sur clarté.”</a:t>
                      </a:r>
                    </a:p>
                  </a:txBody>
                  <a:tcPr marL="20180" marR="20180" marT="10090" marB="10090" anchor="ctr">
                    <a:lnL>
                      <a:noFill/>
                    </a:lnL>
                    <a:lnR>
                      <a:noFill/>
                    </a:lnR>
                    <a:lnT>
                      <a:noFill/>
                    </a:lnT>
                    <a:lnB>
                      <a:noFill/>
                    </a:lnB>
                    <a:noFill/>
                  </a:tcPr>
                </a:tc>
                <a:extLst>
                  <a:ext uri="{0D108BD9-81ED-4DB2-BD59-A6C34878D82A}">
                    <a16:rowId xmlns:a16="http://schemas.microsoft.com/office/drawing/2014/main" val="244102590"/>
                  </a:ext>
                </a:extLst>
              </a:tr>
              <a:tr h="1111550">
                <a:tc>
                  <a:txBody>
                    <a:bodyPr/>
                    <a:lstStyle/>
                    <a:p>
                      <a:pPr>
                        <a:buNone/>
                      </a:pPr>
                      <a:r>
                        <a:rPr lang="fr-FR" sz="1000"/>
                        <a:t>4. Assistante com’ (Maxime)</a:t>
                      </a:r>
                    </a:p>
                  </a:txBody>
                  <a:tcPr marL="20180" marR="20180" marT="10090" marB="10090" anchor="ctr">
                    <a:lnL>
                      <a:noFill/>
                    </a:lnL>
                    <a:lnR>
                      <a:noFill/>
                    </a:lnR>
                    <a:lnT>
                      <a:noFill/>
                    </a:lnT>
                    <a:lnB>
                      <a:noFill/>
                    </a:lnB>
                    <a:noFill/>
                  </a:tcPr>
                </a:tc>
                <a:tc>
                  <a:txBody>
                    <a:bodyPr/>
                    <a:lstStyle/>
                    <a:p>
                      <a:pPr>
                        <a:buNone/>
                      </a:pPr>
                      <a:r>
                        <a:rPr lang="fr-FR" sz="1000"/>
                        <a:t>D2 sur “tenue des délais &amp; priorités”</a:t>
                      </a:r>
                    </a:p>
                  </a:txBody>
                  <a:tcPr marL="20180" marR="20180" marT="10090" marB="10090" anchor="ctr">
                    <a:lnL>
                      <a:noFill/>
                    </a:lnL>
                    <a:lnR>
                      <a:noFill/>
                    </a:lnR>
                    <a:lnT>
                      <a:noFill/>
                    </a:lnT>
                    <a:lnB>
                      <a:noFill/>
                    </a:lnB>
                    <a:noFill/>
                  </a:tcPr>
                </a:tc>
                <a:tc>
                  <a:txBody>
                    <a:bodyPr/>
                    <a:lstStyle/>
                    <a:p>
                      <a:pPr>
                        <a:buNone/>
                      </a:pPr>
                      <a:r>
                        <a:rPr lang="fr-FR" sz="1000"/>
                        <a:t>S2 Coaching (clarifier attentes, méthodes, points d’étape)</a:t>
                      </a:r>
                    </a:p>
                  </a:txBody>
                  <a:tcPr marL="20180" marR="20180" marT="10090" marB="10090" anchor="ctr">
                    <a:lnL>
                      <a:noFill/>
                    </a:lnL>
                    <a:lnR>
                      <a:noFill/>
                    </a:lnR>
                    <a:lnT>
                      <a:noFill/>
                    </a:lnT>
                    <a:lnB>
                      <a:noFill/>
                    </a:lnB>
                    <a:noFill/>
                  </a:tcPr>
                </a:tc>
                <a:tc>
                  <a:txBody>
                    <a:bodyPr/>
                    <a:lstStyle/>
                    <a:p>
                      <a:pPr>
                        <a:buNone/>
                      </a:pPr>
                      <a:r>
                        <a:rPr lang="fr-FR" sz="1000" dirty="0"/>
                        <a:t>“Pour les 4 prochaines semaines, 100% des </a:t>
                      </a:r>
                      <a:r>
                        <a:rPr lang="fr-FR" sz="1000" dirty="0" err="1"/>
                        <a:t>posts</a:t>
                      </a:r>
                      <a:r>
                        <a:rPr lang="fr-FR" sz="1000" dirty="0"/>
                        <a:t> liés aux événements sortent selon calendrier validé J‑3; mise en place Trello + check J‑2/J‑0; 0 oubli; 1 plan de secours par événement.”</a:t>
                      </a:r>
                    </a:p>
                  </a:txBody>
                  <a:tcPr marL="20180" marR="20180" marT="10090" marB="10090" anchor="ctr">
                    <a:lnL>
                      <a:noFill/>
                    </a:lnL>
                    <a:lnR>
                      <a:noFill/>
                    </a:lnR>
                    <a:lnT>
                      <a:noFill/>
                    </a:lnT>
                    <a:lnB>
                      <a:noFill/>
                    </a:lnB>
                    <a:noFill/>
                  </a:tcPr>
                </a:tc>
                <a:extLst>
                  <a:ext uri="{0D108BD9-81ED-4DB2-BD59-A6C34878D82A}">
                    <a16:rowId xmlns:a16="http://schemas.microsoft.com/office/drawing/2014/main" val="2954820188"/>
                  </a:ext>
                </a:extLst>
              </a:tr>
            </a:tbl>
          </a:graphicData>
        </a:graphic>
      </p:graphicFrame>
    </p:spTree>
    <p:extLst>
      <p:ext uri="{BB962C8B-B14F-4D97-AF65-F5344CB8AC3E}">
        <p14:creationId xmlns:p14="http://schemas.microsoft.com/office/powerpoint/2010/main" val="1803937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736508-4B42-27C7-1A29-81B9DD3AC3B3}"/>
              </a:ext>
            </a:extLst>
          </p:cNvPr>
          <p:cNvSpPr>
            <a:spLocks noGrp="1"/>
          </p:cNvSpPr>
          <p:nvPr>
            <p:ph type="title"/>
          </p:nvPr>
        </p:nvSpPr>
        <p:spPr/>
        <p:txBody>
          <a:bodyPr/>
          <a:lstStyle/>
          <a:p>
            <a:r>
              <a:rPr lang="fr-FR" dirty="0"/>
              <a:t>Réussir ses points individuels</a:t>
            </a:r>
          </a:p>
        </p:txBody>
      </p:sp>
      <p:sp>
        <p:nvSpPr>
          <p:cNvPr id="3" name="Sous-titre 2">
            <a:extLst>
              <a:ext uri="{FF2B5EF4-FFF2-40B4-BE49-F238E27FC236}">
                <a16:creationId xmlns:a16="http://schemas.microsoft.com/office/drawing/2014/main" id="{163EA11E-20A7-966D-331A-697611D6B0FA}"/>
              </a:ext>
            </a:extLst>
          </p:cNvPr>
          <p:cNvSpPr>
            <a:spLocks noGrp="1"/>
          </p:cNvSpPr>
          <p:nvPr>
            <p:ph type="subTitle" idx="1"/>
          </p:nvPr>
        </p:nvSpPr>
        <p:spPr/>
        <p:txBody>
          <a:bodyPr/>
          <a:lstStyle/>
          <a:p>
            <a:r>
              <a:rPr lang="fr-FR" dirty="0"/>
              <a:t>Les objectifs d’un bon point de suivi</a:t>
            </a:r>
          </a:p>
        </p:txBody>
      </p:sp>
      <p:pic>
        <p:nvPicPr>
          <p:cNvPr id="6" name="Espace réservé pour une image  5" descr="Deux femmes assises à table">
            <a:extLst>
              <a:ext uri="{FF2B5EF4-FFF2-40B4-BE49-F238E27FC236}">
                <a16:creationId xmlns:a16="http://schemas.microsoft.com/office/drawing/2014/main" id="{0F8115C6-E40A-59E6-C383-E6E38626716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871" r="16871"/>
          <a:stretch>
            <a:fillRect/>
          </a:stretch>
        </p:blipFill>
        <p:spPr/>
      </p:pic>
      <p:sp>
        <p:nvSpPr>
          <p:cNvPr id="8" name="ZoneTexte 7">
            <a:extLst>
              <a:ext uri="{FF2B5EF4-FFF2-40B4-BE49-F238E27FC236}">
                <a16:creationId xmlns:a16="http://schemas.microsoft.com/office/drawing/2014/main" id="{32DA53A1-E4BD-439E-BBA4-45562BF7A90F}"/>
              </a:ext>
            </a:extLst>
          </p:cNvPr>
          <p:cNvSpPr txBox="1"/>
          <p:nvPr/>
        </p:nvSpPr>
        <p:spPr>
          <a:xfrm>
            <a:off x="2334409" y="2730823"/>
            <a:ext cx="1488253"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Suivi</a:t>
            </a:r>
          </a:p>
        </p:txBody>
      </p:sp>
      <p:sp>
        <p:nvSpPr>
          <p:cNvPr id="9" name="ZoneTexte 8">
            <a:extLst>
              <a:ext uri="{FF2B5EF4-FFF2-40B4-BE49-F238E27FC236}">
                <a16:creationId xmlns:a16="http://schemas.microsoft.com/office/drawing/2014/main" id="{83BAFBE6-9C12-9B79-BEC3-47B9FEB6C764}"/>
              </a:ext>
            </a:extLst>
          </p:cNvPr>
          <p:cNvSpPr txBox="1"/>
          <p:nvPr/>
        </p:nvSpPr>
        <p:spPr>
          <a:xfrm>
            <a:off x="2334409" y="3626527"/>
            <a:ext cx="1488253"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Soutien</a:t>
            </a:r>
          </a:p>
        </p:txBody>
      </p:sp>
      <p:sp>
        <p:nvSpPr>
          <p:cNvPr id="10" name="ZoneTexte 9">
            <a:extLst>
              <a:ext uri="{FF2B5EF4-FFF2-40B4-BE49-F238E27FC236}">
                <a16:creationId xmlns:a16="http://schemas.microsoft.com/office/drawing/2014/main" id="{E20EBB60-D6FF-65FC-935D-E46E7BBECF6C}"/>
              </a:ext>
            </a:extLst>
          </p:cNvPr>
          <p:cNvSpPr txBox="1"/>
          <p:nvPr/>
        </p:nvSpPr>
        <p:spPr>
          <a:xfrm>
            <a:off x="2334410" y="4540931"/>
            <a:ext cx="1979556"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Recentrage</a:t>
            </a:r>
          </a:p>
        </p:txBody>
      </p:sp>
      <p:sp>
        <p:nvSpPr>
          <p:cNvPr id="11" name="ZoneTexte 10">
            <a:extLst>
              <a:ext uri="{FF2B5EF4-FFF2-40B4-BE49-F238E27FC236}">
                <a16:creationId xmlns:a16="http://schemas.microsoft.com/office/drawing/2014/main" id="{366EBCED-B3FA-ED6B-14A3-6A896D6052C3}"/>
              </a:ext>
            </a:extLst>
          </p:cNvPr>
          <p:cNvSpPr txBox="1"/>
          <p:nvPr/>
        </p:nvSpPr>
        <p:spPr>
          <a:xfrm>
            <a:off x="2334409" y="5494603"/>
            <a:ext cx="2377439"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Développement</a:t>
            </a:r>
          </a:p>
        </p:txBody>
      </p:sp>
      <p:pic>
        <p:nvPicPr>
          <p:cNvPr id="13" name="Graphique 12" descr="Graphique à barres contour">
            <a:extLst>
              <a:ext uri="{FF2B5EF4-FFF2-40B4-BE49-F238E27FC236}">
                <a16:creationId xmlns:a16="http://schemas.microsoft.com/office/drawing/2014/main" id="{9FED9474-0519-B898-DE7D-55A933BFF9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2433" y="2435164"/>
            <a:ext cx="808617" cy="808617"/>
          </a:xfrm>
          <a:prstGeom prst="rect">
            <a:avLst/>
          </a:prstGeom>
        </p:spPr>
      </p:pic>
      <p:pic>
        <p:nvPicPr>
          <p:cNvPr id="15" name="Graphique 14" descr="Héros contour">
            <a:extLst>
              <a:ext uri="{FF2B5EF4-FFF2-40B4-BE49-F238E27FC236}">
                <a16:creationId xmlns:a16="http://schemas.microsoft.com/office/drawing/2014/main" id="{9F1A2A81-FE6B-88EE-EE87-E24F035571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2433" y="3362049"/>
            <a:ext cx="809828" cy="809828"/>
          </a:xfrm>
          <a:prstGeom prst="rect">
            <a:avLst/>
          </a:prstGeom>
        </p:spPr>
      </p:pic>
      <p:pic>
        <p:nvPicPr>
          <p:cNvPr id="17" name="Graphique 16" descr="Loupe contour">
            <a:extLst>
              <a:ext uri="{FF2B5EF4-FFF2-40B4-BE49-F238E27FC236}">
                <a16:creationId xmlns:a16="http://schemas.microsoft.com/office/drawing/2014/main" id="{5D88AB65-CD97-4585-22F7-FC470DAD91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1222" y="4395692"/>
            <a:ext cx="809828" cy="809828"/>
          </a:xfrm>
          <a:prstGeom prst="rect">
            <a:avLst/>
          </a:prstGeom>
        </p:spPr>
      </p:pic>
      <p:pic>
        <p:nvPicPr>
          <p:cNvPr id="19" name="Graphique 18" descr="Escalade contour">
            <a:extLst>
              <a:ext uri="{FF2B5EF4-FFF2-40B4-BE49-F238E27FC236}">
                <a16:creationId xmlns:a16="http://schemas.microsoft.com/office/drawing/2014/main" id="{CD4DA2A5-02FA-A723-A392-79423D44D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1311222" y="5369030"/>
            <a:ext cx="743585" cy="743585"/>
          </a:xfrm>
          <a:prstGeom prst="rect">
            <a:avLst/>
          </a:prstGeom>
        </p:spPr>
      </p:pic>
    </p:spTree>
    <p:extLst>
      <p:ext uri="{BB962C8B-B14F-4D97-AF65-F5344CB8AC3E}">
        <p14:creationId xmlns:p14="http://schemas.microsoft.com/office/powerpoint/2010/main" val="393044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3"/>
        <p:cNvGrpSpPr/>
        <p:nvPr/>
      </p:nvGrpSpPr>
      <p:grpSpPr>
        <a:xfrm>
          <a:off x="0" y="0"/>
          <a:ext cx="0" cy="0"/>
          <a:chOff x="0" y="0"/>
          <a:chExt cx="0" cy="0"/>
        </a:xfrm>
      </p:grpSpPr>
      <p:sp>
        <p:nvSpPr>
          <p:cNvPr id="2999" name="Google Shape;2999;p18"/>
          <p:cNvSpPr txBox="1"/>
          <p:nvPr/>
        </p:nvSpPr>
        <p:spPr>
          <a:xfrm>
            <a:off x="784911" y="363253"/>
            <a:ext cx="1117420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dirty="0">
                <a:solidFill>
                  <a:srgbClr val="181818"/>
                </a:solidFill>
                <a:latin typeface="Poppins SemiBold" panose="00000700000000000000" pitchFamily="2" charset="0"/>
                <a:cs typeface="Poppins SemiBold" panose="00000700000000000000" pitchFamily="2" charset="0"/>
                <a:sym typeface="Poppins"/>
              </a:rPr>
              <a:t>Réussir ses points individuels: la feuille de route préparatoire</a:t>
            </a:r>
            <a:endParaRPr dirty="0">
              <a:latin typeface="Poppins SemiBold" panose="00000700000000000000" pitchFamily="2" charset="0"/>
              <a:cs typeface="Poppins SemiBold" panose="00000700000000000000" pitchFamily="2" charset="0"/>
            </a:endParaRPr>
          </a:p>
        </p:txBody>
      </p:sp>
      <p:pic>
        <p:nvPicPr>
          <p:cNvPr id="3" name="Image 2">
            <a:extLst>
              <a:ext uri="{FF2B5EF4-FFF2-40B4-BE49-F238E27FC236}">
                <a16:creationId xmlns:a16="http://schemas.microsoft.com/office/drawing/2014/main" id="{85AFBAAE-AE17-42F2-37C4-AB8D6CFA3CEF}"/>
              </a:ext>
            </a:extLst>
          </p:cNvPr>
          <p:cNvPicPr>
            <a:picLocks noChangeAspect="1"/>
          </p:cNvPicPr>
          <p:nvPr/>
        </p:nvPicPr>
        <p:blipFill>
          <a:blip r:embed="rId3"/>
          <a:stretch>
            <a:fillRect/>
          </a:stretch>
        </p:blipFill>
        <p:spPr>
          <a:xfrm>
            <a:off x="594576" y="1284395"/>
            <a:ext cx="9767610" cy="5496231"/>
          </a:xfrm>
          <a:prstGeom prst="rect">
            <a:avLst/>
          </a:prstGeom>
        </p:spPr>
      </p:pic>
    </p:spTree>
    <p:extLst>
      <p:ext uri="{BB962C8B-B14F-4D97-AF65-F5344CB8AC3E}">
        <p14:creationId xmlns:p14="http://schemas.microsoft.com/office/powerpoint/2010/main" val="996340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4B5E25E4-43D8-484E-7385-6800FCDF2DDC}"/>
              </a:ext>
            </a:extLst>
          </p:cNvPr>
          <p:cNvGrpSpPr/>
          <p:nvPr/>
        </p:nvGrpSpPr>
        <p:grpSpPr>
          <a:xfrm>
            <a:off x="2646029" y="1740104"/>
            <a:ext cx="2642144" cy="1972291"/>
            <a:chOff x="10163247" y="2570723"/>
            <a:chExt cx="3353242" cy="2727634"/>
          </a:xfrm>
        </p:grpSpPr>
        <p:grpSp>
          <p:nvGrpSpPr>
            <p:cNvPr id="9" name="Group 5">
              <a:extLst>
                <a:ext uri="{FF2B5EF4-FFF2-40B4-BE49-F238E27FC236}">
                  <a16:creationId xmlns:a16="http://schemas.microsoft.com/office/drawing/2014/main" id="{0C85A603-E5D9-C4E7-8CE2-BECA776FD85A}"/>
                </a:ext>
              </a:extLst>
            </p:cNvPr>
            <p:cNvGrpSpPr/>
            <p:nvPr/>
          </p:nvGrpSpPr>
          <p:grpSpPr>
            <a:xfrm>
              <a:off x="10163247" y="2570723"/>
              <a:ext cx="3353242" cy="2727634"/>
              <a:chOff x="0" y="0"/>
              <a:chExt cx="912970" cy="742639"/>
            </a:xfrm>
          </p:grpSpPr>
          <p:sp>
            <p:nvSpPr>
              <p:cNvPr id="15" name="Freeform 6">
                <a:extLst>
                  <a:ext uri="{FF2B5EF4-FFF2-40B4-BE49-F238E27FC236}">
                    <a16:creationId xmlns:a16="http://schemas.microsoft.com/office/drawing/2014/main" id="{C0425C43-04FE-60FC-C245-DEB8C1830693}"/>
                  </a:ext>
                </a:extLst>
              </p:cNvPr>
              <p:cNvSpPr/>
              <p:nvPr/>
            </p:nvSpPr>
            <p:spPr>
              <a:xfrm>
                <a:off x="0" y="0"/>
                <a:ext cx="912970" cy="742639"/>
              </a:xfrm>
              <a:custGeom>
                <a:avLst/>
                <a:gdLst/>
                <a:ahLst/>
                <a:cxnLst/>
                <a:rect l="l" t="t" r="r" b="b"/>
                <a:pathLst>
                  <a:path w="912970" h="742639">
                    <a:moveTo>
                      <a:pt x="69264" y="0"/>
                    </a:moveTo>
                    <a:lnTo>
                      <a:pt x="843706" y="0"/>
                    </a:lnTo>
                    <a:cubicBezTo>
                      <a:pt x="862076" y="0"/>
                      <a:pt x="879693" y="7297"/>
                      <a:pt x="892683" y="20287"/>
                    </a:cubicBezTo>
                    <a:cubicBezTo>
                      <a:pt x="905672" y="33276"/>
                      <a:pt x="912970" y="50894"/>
                      <a:pt x="912970" y="69264"/>
                    </a:cubicBezTo>
                    <a:lnTo>
                      <a:pt x="912970" y="673375"/>
                    </a:lnTo>
                    <a:cubicBezTo>
                      <a:pt x="912970" y="691745"/>
                      <a:pt x="905672" y="709362"/>
                      <a:pt x="892683" y="722352"/>
                    </a:cubicBezTo>
                    <a:cubicBezTo>
                      <a:pt x="879693" y="735341"/>
                      <a:pt x="862076" y="742639"/>
                      <a:pt x="843706" y="742639"/>
                    </a:cubicBezTo>
                    <a:lnTo>
                      <a:pt x="69264" y="742639"/>
                    </a:lnTo>
                    <a:cubicBezTo>
                      <a:pt x="50894" y="742639"/>
                      <a:pt x="33276" y="735341"/>
                      <a:pt x="20287" y="722352"/>
                    </a:cubicBezTo>
                    <a:cubicBezTo>
                      <a:pt x="7297" y="709362"/>
                      <a:pt x="0" y="691745"/>
                      <a:pt x="0" y="673375"/>
                    </a:cubicBezTo>
                    <a:lnTo>
                      <a:pt x="0" y="69264"/>
                    </a:lnTo>
                    <a:cubicBezTo>
                      <a:pt x="0" y="50894"/>
                      <a:pt x="7297" y="33276"/>
                      <a:pt x="20287" y="20287"/>
                    </a:cubicBezTo>
                    <a:cubicBezTo>
                      <a:pt x="33276" y="7297"/>
                      <a:pt x="50894" y="0"/>
                      <a:pt x="69264" y="0"/>
                    </a:cubicBezTo>
                    <a:close/>
                  </a:path>
                </a:pathLst>
              </a:custGeom>
              <a:solidFill>
                <a:srgbClr val="FFEAE7"/>
              </a:solidFill>
            </p:spPr>
            <p:txBody>
              <a:bodyPr/>
              <a:lstStyle/>
              <a:p>
                <a:endParaRPr lang="fr-FR"/>
              </a:p>
            </p:txBody>
          </p:sp>
          <p:sp>
            <p:nvSpPr>
              <p:cNvPr id="17" name="TextBox 7">
                <a:extLst>
                  <a:ext uri="{FF2B5EF4-FFF2-40B4-BE49-F238E27FC236}">
                    <a16:creationId xmlns:a16="http://schemas.microsoft.com/office/drawing/2014/main" id="{0D9BC9F1-30D7-894A-40A8-0976F24FF616}"/>
                  </a:ext>
                </a:extLst>
              </p:cNvPr>
              <p:cNvSpPr txBox="1"/>
              <p:nvPr/>
            </p:nvSpPr>
            <p:spPr>
              <a:xfrm>
                <a:off x="0" y="-19050"/>
                <a:ext cx="912970" cy="761689"/>
              </a:xfrm>
              <a:prstGeom prst="rect">
                <a:avLst/>
              </a:prstGeom>
            </p:spPr>
            <p:txBody>
              <a:bodyPr lIns="42853" tIns="42853" rIns="42853" bIns="42853" rtlCol="0" anchor="ctr"/>
              <a:lstStyle/>
              <a:p>
                <a:pPr algn="ctr">
                  <a:lnSpc>
                    <a:spcPts val="2279"/>
                  </a:lnSpc>
                </a:pPr>
                <a:endParaRPr/>
              </a:p>
            </p:txBody>
          </p:sp>
        </p:grpSp>
        <p:grpSp>
          <p:nvGrpSpPr>
            <p:cNvPr id="10" name="Group 20">
              <a:extLst>
                <a:ext uri="{FF2B5EF4-FFF2-40B4-BE49-F238E27FC236}">
                  <a16:creationId xmlns:a16="http://schemas.microsoft.com/office/drawing/2014/main" id="{CB7370C6-A01B-BF1A-237B-FF3308CC244F}"/>
                </a:ext>
              </a:extLst>
            </p:cNvPr>
            <p:cNvGrpSpPr/>
            <p:nvPr/>
          </p:nvGrpSpPr>
          <p:grpSpPr>
            <a:xfrm>
              <a:off x="10739000" y="4501087"/>
              <a:ext cx="2201737" cy="465178"/>
              <a:chOff x="0" y="0"/>
              <a:chExt cx="806652" cy="170428"/>
            </a:xfrm>
          </p:grpSpPr>
          <p:sp>
            <p:nvSpPr>
              <p:cNvPr id="13" name="Freeform 21">
                <a:extLst>
                  <a:ext uri="{FF2B5EF4-FFF2-40B4-BE49-F238E27FC236}">
                    <a16:creationId xmlns:a16="http://schemas.microsoft.com/office/drawing/2014/main" id="{09A935A7-6248-976A-6D26-7CC4AAE0F883}"/>
                  </a:ext>
                </a:extLst>
              </p:cNvPr>
              <p:cNvSpPr/>
              <p:nvPr/>
            </p:nvSpPr>
            <p:spPr>
              <a:xfrm>
                <a:off x="0" y="0"/>
                <a:ext cx="806652" cy="170428"/>
              </a:xfrm>
              <a:custGeom>
                <a:avLst/>
                <a:gdLst/>
                <a:ahLst/>
                <a:cxnLst/>
                <a:rect l="l" t="t" r="r" b="b"/>
                <a:pathLst>
                  <a:path w="806652" h="170428">
                    <a:moveTo>
                      <a:pt x="85214" y="0"/>
                    </a:moveTo>
                    <a:lnTo>
                      <a:pt x="721438" y="0"/>
                    </a:lnTo>
                    <a:cubicBezTo>
                      <a:pt x="744039" y="0"/>
                      <a:pt x="765713" y="8978"/>
                      <a:pt x="781694" y="24959"/>
                    </a:cubicBezTo>
                    <a:cubicBezTo>
                      <a:pt x="797675" y="40939"/>
                      <a:pt x="806652" y="62614"/>
                      <a:pt x="806652" y="85214"/>
                    </a:cubicBezTo>
                    <a:lnTo>
                      <a:pt x="806652" y="85214"/>
                    </a:lnTo>
                    <a:cubicBezTo>
                      <a:pt x="806652" y="107814"/>
                      <a:pt x="797675" y="129489"/>
                      <a:pt x="781694" y="145469"/>
                    </a:cubicBezTo>
                    <a:cubicBezTo>
                      <a:pt x="765713" y="161450"/>
                      <a:pt x="744039" y="170428"/>
                      <a:pt x="721438" y="170428"/>
                    </a:cubicBezTo>
                    <a:lnTo>
                      <a:pt x="85214" y="170428"/>
                    </a:lnTo>
                    <a:cubicBezTo>
                      <a:pt x="62614" y="170428"/>
                      <a:pt x="40939" y="161450"/>
                      <a:pt x="24959" y="145469"/>
                    </a:cubicBezTo>
                    <a:cubicBezTo>
                      <a:pt x="8978" y="129489"/>
                      <a:pt x="0" y="107814"/>
                      <a:pt x="0" y="85214"/>
                    </a:cubicBezTo>
                    <a:lnTo>
                      <a:pt x="0" y="85214"/>
                    </a:lnTo>
                    <a:cubicBezTo>
                      <a:pt x="0" y="62614"/>
                      <a:pt x="8978" y="40939"/>
                      <a:pt x="24959" y="24959"/>
                    </a:cubicBezTo>
                    <a:cubicBezTo>
                      <a:pt x="40939" y="8978"/>
                      <a:pt x="62614" y="0"/>
                      <a:pt x="85214" y="0"/>
                    </a:cubicBezTo>
                    <a:close/>
                  </a:path>
                </a:pathLst>
              </a:custGeom>
              <a:solidFill>
                <a:srgbClr val="FE5100"/>
              </a:solidFill>
            </p:spPr>
            <p:txBody>
              <a:bodyPr/>
              <a:lstStyle/>
              <a:p>
                <a:endParaRPr lang="fr-FR"/>
              </a:p>
            </p:txBody>
          </p:sp>
          <p:sp>
            <p:nvSpPr>
              <p:cNvPr id="14" name="TextBox 22">
                <a:extLst>
                  <a:ext uri="{FF2B5EF4-FFF2-40B4-BE49-F238E27FC236}">
                    <a16:creationId xmlns:a16="http://schemas.microsoft.com/office/drawing/2014/main" id="{6B85920B-7350-C7B5-8AD0-4C2EBDDFF597}"/>
                  </a:ext>
                </a:extLst>
              </p:cNvPr>
              <p:cNvSpPr txBox="1"/>
              <p:nvPr/>
            </p:nvSpPr>
            <p:spPr>
              <a:xfrm>
                <a:off x="0" y="-19050"/>
                <a:ext cx="806652" cy="189478"/>
              </a:xfrm>
              <a:prstGeom prst="rect">
                <a:avLst/>
              </a:prstGeom>
            </p:spPr>
            <p:txBody>
              <a:bodyPr lIns="31846" tIns="31846" rIns="31846" bIns="31846" rtlCol="0" anchor="ctr"/>
              <a:lstStyle/>
              <a:p>
                <a:pPr algn="ctr">
                  <a:lnSpc>
                    <a:spcPts val="2279"/>
                  </a:lnSpc>
                </a:pPr>
                <a:endParaRPr/>
              </a:p>
            </p:txBody>
          </p:sp>
        </p:grpSp>
        <p:sp>
          <p:nvSpPr>
            <p:cNvPr id="11" name="TextBox 29">
              <a:extLst>
                <a:ext uri="{FF2B5EF4-FFF2-40B4-BE49-F238E27FC236}">
                  <a16:creationId xmlns:a16="http://schemas.microsoft.com/office/drawing/2014/main" id="{6DCD36A0-A5BA-975C-179F-BD03C91BABB5}"/>
                </a:ext>
              </a:extLst>
            </p:cNvPr>
            <p:cNvSpPr txBox="1"/>
            <p:nvPr/>
          </p:nvSpPr>
          <p:spPr>
            <a:xfrm>
              <a:off x="10405792" y="2618942"/>
              <a:ext cx="2868153" cy="1532688"/>
            </a:xfrm>
            <a:prstGeom prst="rect">
              <a:avLst/>
            </a:prstGeom>
          </p:spPr>
          <p:txBody>
            <a:bodyPr lIns="0" tIns="0" rIns="0" bIns="0" rtlCol="0" anchor="t">
              <a:spAutoFit/>
            </a:bodyPr>
            <a:lstStyle/>
            <a:p>
              <a:pPr algn="ctr">
                <a:lnSpc>
                  <a:spcPts val="2154"/>
                </a:lnSpc>
              </a:pPr>
              <a:r>
                <a:rPr lang="fr-FR" sz="1723" dirty="0">
                  <a:solidFill>
                    <a:srgbClr val="0F2A37"/>
                  </a:solidFill>
                  <a:latin typeface="Roboto 1"/>
                </a:rPr>
                <a:t>Partager sa météo intérieure / son humeur,</a:t>
              </a:r>
            </a:p>
            <a:p>
              <a:pPr algn="ctr">
                <a:lnSpc>
                  <a:spcPts val="2154"/>
                </a:lnSpc>
              </a:pPr>
              <a:r>
                <a:rPr lang="fr-FR" sz="1723" dirty="0">
                  <a:solidFill>
                    <a:srgbClr val="0F2A37"/>
                  </a:solidFill>
                  <a:latin typeface="Roboto 1"/>
                </a:rPr>
                <a:t>afin d’évaluer l’énergie.</a:t>
              </a:r>
            </a:p>
          </p:txBody>
        </p:sp>
        <p:sp>
          <p:nvSpPr>
            <p:cNvPr id="12" name="TextBox 30">
              <a:extLst>
                <a:ext uri="{FF2B5EF4-FFF2-40B4-BE49-F238E27FC236}">
                  <a16:creationId xmlns:a16="http://schemas.microsoft.com/office/drawing/2014/main" id="{2B83B3F5-6EA7-4C1C-2C1A-58893C8157D3}"/>
                </a:ext>
              </a:extLst>
            </p:cNvPr>
            <p:cNvSpPr txBox="1"/>
            <p:nvPr/>
          </p:nvSpPr>
          <p:spPr>
            <a:xfrm>
              <a:off x="10796858" y="4615793"/>
              <a:ext cx="2086017" cy="295914"/>
            </a:xfrm>
            <a:prstGeom prst="rect">
              <a:avLst/>
            </a:prstGeom>
          </p:spPr>
          <p:txBody>
            <a:bodyPr lIns="0" tIns="0" rIns="0" bIns="0" rtlCol="0" anchor="t">
              <a:spAutoFit/>
            </a:bodyPr>
            <a:lstStyle/>
            <a:p>
              <a:pPr algn="ctr">
                <a:lnSpc>
                  <a:spcPts val="1818"/>
                </a:lnSpc>
              </a:pPr>
              <a:r>
                <a:rPr lang="en-US" sz="1200" dirty="0">
                  <a:solidFill>
                    <a:srgbClr val="FFFFFF"/>
                  </a:solidFill>
                  <a:latin typeface="Roboto 1 Bold"/>
                </a:rPr>
                <a:t>ACCUEILLIR</a:t>
              </a:r>
            </a:p>
          </p:txBody>
        </p:sp>
      </p:grpSp>
      <p:grpSp>
        <p:nvGrpSpPr>
          <p:cNvPr id="18" name="Groupe 17">
            <a:extLst>
              <a:ext uri="{FF2B5EF4-FFF2-40B4-BE49-F238E27FC236}">
                <a16:creationId xmlns:a16="http://schemas.microsoft.com/office/drawing/2014/main" id="{31C05550-4B56-A7AF-6B2F-3326EAB25A12}"/>
              </a:ext>
            </a:extLst>
          </p:cNvPr>
          <p:cNvGrpSpPr/>
          <p:nvPr/>
        </p:nvGrpSpPr>
        <p:grpSpPr>
          <a:xfrm>
            <a:off x="6388840" y="1740104"/>
            <a:ext cx="2642144" cy="1972291"/>
            <a:chOff x="13906058" y="2570723"/>
            <a:chExt cx="3353242" cy="2727634"/>
          </a:xfrm>
        </p:grpSpPr>
        <p:grpSp>
          <p:nvGrpSpPr>
            <p:cNvPr id="19" name="Group 11">
              <a:extLst>
                <a:ext uri="{FF2B5EF4-FFF2-40B4-BE49-F238E27FC236}">
                  <a16:creationId xmlns:a16="http://schemas.microsoft.com/office/drawing/2014/main" id="{8F493F95-21A9-53E9-3BD2-11DABB9FD9F8}"/>
                </a:ext>
              </a:extLst>
            </p:cNvPr>
            <p:cNvGrpSpPr/>
            <p:nvPr/>
          </p:nvGrpSpPr>
          <p:grpSpPr>
            <a:xfrm>
              <a:off x="13906058" y="2570723"/>
              <a:ext cx="3353242" cy="2727634"/>
              <a:chOff x="0" y="0"/>
              <a:chExt cx="912970" cy="742639"/>
            </a:xfrm>
          </p:grpSpPr>
          <p:sp>
            <p:nvSpPr>
              <p:cNvPr id="25" name="Freeform 12">
                <a:extLst>
                  <a:ext uri="{FF2B5EF4-FFF2-40B4-BE49-F238E27FC236}">
                    <a16:creationId xmlns:a16="http://schemas.microsoft.com/office/drawing/2014/main" id="{200B368C-D90C-01E4-83F4-C002F43FDFC6}"/>
                  </a:ext>
                </a:extLst>
              </p:cNvPr>
              <p:cNvSpPr/>
              <p:nvPr/>
            </p:nvSpPr>
            <p:spPr>
              <a:xfrm>
                <a:off x="0" y="0"/>
                <a:ext cx="912970" cy="742639"/>
              </a:xfrm>
              <a:custGeom>
                <a:avLst/>
                <a:gdLst/>
                <a:ahLst/>
                <a:cxnLst/>
                <a:rect l="l" t="t" r="r" b="b"/>
                <a:pathLst>
                  <a:path w="912970" h="742639">
                    <a:moveTo>
                      <a:pt x="69264" y="0"/>
                    </a:moveTo>
                    <a:lnTo>
                      <a:pt x="843706" y="0"/>
                    </a:lnTo>
                    <a:cubicBezTo>
                      <a:pt x="862076" y="0"/>
                      <a:pt x="879693" y="7297"/>
                      <a:pt x="892683" y="20287"/>
                    </a:cubicBezTo>
                    <a:cubicBezTo>
                      <a:pt x="905672" y="33276"/>
                      <a:pt x="912970" y="50894"/>
                      <a:pt x="912970" y="69264"/>
                    </a:cubicBezTo>
                    <a:lnTo>
                      <a:pt x="912970" y="673375"/>
                    </a:lnTo>
                    <a:cubicBezTo>
                      <a:pt x="912970" y="691745"/>
                      <a:pt x="905672" y="709362"/>
                      <a:pt x="892683" y="722352"/>
                    </a:cubicBezTo>
                    <a:cubicBezTo>
                      <a:pt x="879693" y="735341"/>
                      <a:pt x="862076" y="742639"/>
                      <a:pt x="843706" y="742639"/>
                    </a:cubicBezTo>
                    <a:lnTo>
                      <a:pt x="69264" y="742639"/>
                    </a:lnTo>
                    <a:cubicBezTo>
                      <a:pt x="50894" y="742639"/>
                      <a:pt x="33276" y="735341"/>
                      <a:pt x="20287" y="722352"/>
                    </a:cubicBezTo>
                    <a:cubicBezTo>
                      <a:pt x="7297" y="709362"/>
                      <a:pt x="0" y="691745"/>
                      <a:pt x="0" y="673375"/>
                    </a:cubicBezTo>
                    <a:lnTo>
                      <a:pt x="0" y="69264"/>
                    </a:lnTo>
                    <a:cubicBezTo>
                      <a:pt x="0" y="50894"/>
                      <a:pt x="7297" y="33276"/>
                      <a:pt x="20287" y="20287"/>
                    </a:cubicBezTo>
                    <a:cubicBezTo>
                      <a:pt x="33276" y="7297"/>
                      <a:pt x="50894" y="0"/>
                      <a:pt x="69264" y="0"/>
                    </a:cubicBezTo>
                    <a:close/>
                  </a:path>
                </a:pathLst>
              </a:custGeom>
              <a:solidFill>
                <a:srgbClr val="B0F2B6">
                  <a:alpha val="40784"/>
                </a:srgbClr>
              </a:solidFill>
            </p:spPr>
            <p:txBody>
              <a:bodyPr/>
              <a:lstStyle/>
              <a:p>
                <a:endParaRPr lang="fr-FR"/>
              </a:p>
            </p:txBody>
          </p:sp>
          <p:sp>
            <p:nvSpPr>
              <p:cNvPr id="26" name="TextBox 13">
                <a:extLst>
                  <a:ext uri="{FF2B5EF4-FFF2-40B4-BE49-F238E27FC236}">
                    <a16:creationId xmlns:a16="http://schemas.microsoft.com/office/drawing/2014/main" id="{7CCC2E33-884E-727B-2EE1-09A74B6E159D}"/>
                  </a:ext>
                </a:extLst>
              </p:cNvPr>
              <p:cNvSpPr txBox="1"/>
              <p:nvPr/>
            </p:nvSpPr>
            <p:spPr>
              <a:xfrm>
                <a:off x="0" y="-19050"/>
                <a:ext cx="912970" cy="761689"/>
              </a:xfrm>
              <a:prstGeom prst="rect">
                <a:avLst/>
              </a:prstGeom>
            </p:spPr>
            <p:txBody>
              <a:bodyPr lIns="42853" tIns="42853" rIns="42853" bIns="42853" rtlCol="0" anchor="ctr"/>
              <a:lstStyle/>
              <a:p>
                <a:pPr algn="ctr">
                  <a:lnSpc>
                    <a:spcPts val="2279"/>
                  </a:lnSpc>
                </a:pPr>
                <a:endParaRPr/>
              </a:p>
            </p:txBody>
          </p:sp>
        </p:grpSp>
        <p:grpSp>
          <p:nvGrpSpPr>
            <p:cNvPr id="20" name="Group 17">
              <a:extLst>
                <a:ext uri="{FF2B5EF4-FFF2-40B4-BE49-F238E27FC236}">
                  <a16:creationId xmlns:a16="http://schemas.microsoft.com/office/drawing/2014/main" id="{60624F5E-034A-D72A-D87D-447D1C4FBB6E}"/>
                </a:ext>
              </a:extLst>
            </p:cNvPr>
            <p:cNvGrpSpPr/>
            <p:nvPr/>
          </p:nvGrpSpPr>
          <p:grpSpPr>
            <a:xfrm>
              <a:off x="14481811" y="4501087"/>
              <a:ext cx="2201737" cy="465178"/>
              <a:chOff x="0" y="0"/>
              <a:chExt cx="806652" cy="170428"/>
            </a:xfrm>
          </p:grpSpPr>
          <p:sp>
            <p:nvSpPr>
              <p:cNvPr id="23" name="Freeform 18">
                <a:extLst>
                  <a:ext uri="{FF2B5EF4-FFF2-40B4-BE49-F238E27FC236}">
                    <a16:creationId xmlns:a16="http://schemas.microsoft.com/office/drawing/2014/main" id="{9471F632-6010-F77D-F480-FC78267EB525}"/>
                  </a:ext>
                </a:extLst>
              </p:cNvPr>
              <p:cNvSpPr/>
              <p:nvPr/>
            </p:nvSpPr>
            <p:spPr>
              <a:xfrm>
                <a:off x="0" y="0"/>
                <a:ext cx="806652" cy="170428"/>
              </a:xfrm>
              <a:custGeom>
                <a:avLst/>
                <a:gdLst/>
                <a:ahLst/>
                <a:cxnLst/>
                <a:rect l="l" t="t" r="r" b="b"/>
                <a:pathLst>
                  <a:path w="806652" h="170428">
                    <a:moveTo>
                      <a:pt x="85214" y="0"/>
                    </a:moveTo>
                    <a:lnTo>
                      <a:pt x="721438" y="0"/>
                    </a:lnTo>
                    <a:cubicBezTo>
                      <a:pt x="744039" y="0"/>
                      <a:pt x="765713" y="8978"/>
                      <a:pt x="781694" y="24959"/>
                    </a:cubicBezTo>
                    <a:cubicBezTo>
                      <a:pt x="797675" y="40939"/>
                      <a:pt x="806652" y="62614"/>
                      <a:pt x="806652" y="85214"/>
                    </a:cubicBezTo>
                    <a:lnTo>
                      <a:pt x="806652" y="85214"/>
                    </a:lnTo>
                    <a:cubicBezTo>
                      <a:pt x="806652" y="107814"/>
                      <a:pt x="797675" y="129489"/>
                      <a:pt x="781694" y="145469"/>
                    </a:cubicBezTo>
                    <a:cubicBezTo>
                      <a:pt x="765713" y="161450"/>
                      <a:pt x="744039" y="170428"/>
                      <a:pt x="721438" y="170428"/>
                    </a:cubicBezTo>
                    <a:lnTo>
                      <a:pt x="85214" y="170428"/>
                    </a:lnTo>
                    <a:cubicBezTo>
                      <a:pt x="62614" y="170428"/>
                      <a:pt x="40939" y="161450"/>
                      <a:pt x="24959" y="145469"/>
                    </a:cubicBezTo>
                    <a:cubicBezTo>
                      <a:pt x="8978" y="129489"/>
                      <a:pt x="0" y="107814"/>
                      <a:pt x="0" y="85214"/>
                    </a:cubicBezTo>
                    <a:lnTo>
                      <a:pt x="0" y="85214"/>
                    </a:lnTo>
                    <a:cubicBezTo>
                      <a:pt x="0" y="62614"/>
                      <a:pt x="8978" y="40939"/>
                      <a:pt x="24959" y="24959"/>
                    </a:cubicBezTo>
                    <a:cubicBezTo>
                      <a:pt x="40939" y="8978"/>
                      <a:pt x="62614" y="0"/>
                      <a:pt x="85214" y="0"/>
                    </a:cubicBezTo>
                    <a:close/>
                  </a:path>
                </a:pathLst>
              </a:custGeom>
              <a:solidFill>
                <a:srgbClr val="FE5100"/>
              </a:solidFill>
            </p:spPr>
            <p:txBody>
              <a:bodyPr/>
              <a:lstStyle/>
              <a:p>
                <a:endParaRPr lang="fr-FR"/>
              </a:p>
            </p:txBody>
          </p:sp>
          <p:sp>
            <p:nvSpPr>
              <p:cNvPr id="24" name="TextBox 19">
                <a:extLst>
                  <a:ext uri="{FF2B5EF4-FFF2-40B4-BE49-F238E27FC236}">
                    <a16:creationId xmlns:a16="http://schemas.microsoft.com/office/drawing/2014/main" id="{67FEA902-6FB3-3F5D-27C6-28AA7B82316D}"/>
                  </a:ext>
                </a:extLst>
              </p:cNvPr>
              <p:cNvSpPr txBox="1"/>
              <p:nvPr/>
            </p:nvSpPr>
            <p:spPr>
              <a:xfrm>
                <a:off x="0" y="-19050"/>
                <a:ext cx="806652" cy="189478"/>
              </a:xfrm>
              <a:prstGeom prst="rect">
                <a:avLst/>
              </a:prstGeom>
            </p:spPr>
            <p:txBody>
              <a:bodyPr lIns="31846" tIns="31846" rIns="31846" bIns="31846" rtlCol="0" anchor="ctr"/>
              <a:lstStyle/>
              <a:p>
                <a:pPr algn="ctr">
                  <a:lnSpc>
                    <a:spcPts val="2279"/>
                  </a:lnSpc>
                </a:pPr>
                <a:endParaRPr/>
              </a:p>
            </p:txBody>
          </p:sp>
        </p:grpSp>
        <p:sp>
          <p:nvSpPr>
            <p:cNvPr id="21" name="TextBox 32">
              <a:extLst>
                <a:ext uri="{FF2B5EF4-FFF2-40B4-BE49-F238E27FC236}">
                  <a16:creationId xmlns:a16="http://schemas.microsoft.com/office/drawing/2014/main" id="{16425477-019A-2882-9894-AB713C01FEFD}"/>
                </a:ext>
              </a:extLst>
            </p:cNvPr>
            <p:cNvSpPr txBox="1"/>
            <p:nvPr/>
          </p:nvSpPr>
          <p:spPr>
            <a:xfrm>
              <a:off x="14277154" y="2656011"/>
              <a:ext cx="2611052" cy="752333"/>
            </a:xfrm>
            <a:prstGeom prst="rect">
              <a:avLst/>
            </a:prstGeom>
          </p:spPr>
          <p:txBody>
            <a:bodyPr lIns="0" tIns="0" rIns="0" bIns="0" rtlCol="0" anchor="t">
              <a:spAutoFit/>
            </a:bodyPr>
            <a:lstStyle/>
            <a:p>
              <a:pPr algn="ctr">
                <a:lnSpc>
                  <a:spcPts val="2154"/>
                </a:lnSpc>
              </a:pPr>
              <a:r>
                <a:rPr lang="fr-FR" sz="1723" dirty="0">
                  <a:solidFill>
                    <a:srgbClr val="0F2A37"/>
                  </a:solidFill>
                  <a:latin typeface="Roboto 1"/>
                </a:rPr>
                <a:t>Envers l’autre.</a:t>
              </a:r>
            </a:p>
            <a:p>
              <a:pPr algn="ctr">
                <a:lnSpc>
                  <a:spcPts val="2154"/>
                </a:lnSpc>
              </a:pPr>
              <a:r>
                <a:rPr lang="fr-FR" sz="1723" dirty="0">
                  <a:solidFill>
                    <a:srgbClr val="0F2A37"/>
                  </a:solidFill>
                  <a:latin typeface="Roboto 1"/>
                </a:rPr>
                <a:t>Envers soi-même</a:t>
              </a:r>
            </a:p>
          </p:txBody>
        </p:sp>
        <p:sp>
          <p:nvSpPr>
            <p:cNvPr id="22" name="TextBox 33">
              <a:extLst>
                <a:ext uri="{FF2B5EF4-FFF2-40B4-BE49-F238E27FC236}">
                  <a16:creationId xmlns:a16="http://schemas.microsoft.com/office/drawing/2014/main" id="{226A42D0-5B90-1A1C-0B08-3780B3561659}"/>
                </a:ext>
              </a:extLst>
            </p:cNvPr>
            <p:cNvSpPr txBox="1"/>
            <p:nvPr/>
          </p:nvSpPr>
          <p:spPr>
            <a:xfrm>
              <a:off x="14537636" y="4615793"/>
              <a:ext cx="2090085" cy="295914"/>
            </a:xfrm>
            <a:prstGeom prst="rect">
              <a:avLst/>
            </a:prstGeom>
          </p:spPr>
          <p:txBody>
            <a:bodyPr lIns="0" tIns="0" rIns="0" bIns="0" rtlCol="0" anchor="t">
              <a:spAutoFit/>
            </a:bodyPr>
            <a:lstStyle/>
            <a:p>
              <a:pPr algn="ctr">
                <a:lnSpc>
                  <a:spcPts val="1818"/>
                </a:lnSpc>
              </a:pPr>
              <a:r>
                <a:rPr lang="en-US" sz="1200" dirty="0">
                  <a:solidFill>
                    <a:srgbClr val="FFFFFF"/>
                  </a:solidFill>
                  <a:latin typeface="Roboto 1 Bold"/>
                </a:rPr>
                <a:t>BIENVEILLANCE</a:t>
              </a:r>
            </a:p>
          </p:txBody>
        </p:sp>
      </p:grpSp>
      <p:grpSp>
        <p:nvGrpSpPr>
          <p:cNvPr id="27" name="Groupe 26">
            <a:extLst>
              <a:ext uri="{FF2B5EF4-FFF2-40B4-BE49-F238E27FC236}">
                <a16:creationId xmlns:a16="http://schemas.microsoft.com/office/drawing/2014/main" id="{D1775B7E-1FBF-5819-B58F-4D460C1C916D}"/>
              </a:ext>
            </a:extLst>
          </p:cNvPr>
          <p:cNvGrpSpPr/>
          <p:nvPr/>
        </p:nvGrpSpPr>
        <p:grpSpPr>
          <a:xfrm>
            <a:off x="6388840" y="3853161"/>
            <a:ext cx="2642144" cy="1972291"/>
            <a:chOff x="13906058" y="5639275"/>
            <a:chExt cx="3353242" cy="2727634"/>
          </a:xfrm>
        </p:grpSpPr>
        <p:grpSp>
          <p:nvGrpSpPr>
            <p:cNvPr id="28" name="Group 14">
              <a:extLst>
                <a:ext uri="{FF2B5EF4-FFF2-40B4-BE49-F238E27FC236}">
                  <a16:creationId xmlns:a16="http://schemas.microsoft.com/office/drawing/2014/main" id="{20A21C16-2725-A890-453C-7CD2BEBE1B0D}"/>
                </a:ext>
              </a:extLst>
            </p:cNvPr>
            <p:cNvGrpSpPr/>
            <p:nvPr/>
          </p:nvGrpSpPr>
          <p:grpSpPr>
            <a:xfrm>
              <a:off x="13906058" y="5639275"/>
              <a:ext cx="3353242" cy="2727634"/>
              <a:chOff x="0" y="0"/>
              <a:chExt cx="912970" cy="742639"/>
            </a:xfrm>
          </p:grpSpPr>
          <p:sp>
            <p:nvSpPr>
              <p:cNvPr id="34" name="Freeform 15">
                <a:extLst>
                  <a:ext uri="{FF2B5EF4-FFF2-40B4-BE49-F238E27FC236}">
                    <a16:creationId xmlns:a16="http://schemas.microsoft.com/office/drawing/2014/main" id="{D8FEB7BC-96FA-EC5F-5EB0-373538CD9DB3}"/>
                  </a:ext>
                </a:extLst>
              </p:cNvPr>
              <p:cNvSpPr/>
              <p:nvPr/>
            </p:nvSpPr>
            <p:spPr>
              <a:xfrm>
                <a:off x="0" y="0"/>
                <a:ext cx="912970" cy="742639"/>
              </a:xfrm>
              <a:custGeom>
                <a:avLst/>
                <a:gdLst/>
                <a:ahLst/>
                <a:cxnLst/>
                <a:rect l="l" t="t" r="r" b="b"/>
                <a:pathLst>
                  <a:path w="912970" h="742639">
                    <a:moveTo>
                      <a:pt x="69264" y="0"/>
                    </a:moveTo>
                    <a:lnTo>
                      <a:pt x="843706" y="0"/>
                    </a:lnTo>
                    <a:cubicBezTo>
                      <a:pt x="862076" y="0"/>
                      <a:pt x="879693" y="7297"/>
                      <a:pt x="892683" y="20287"/>
                    </a:cubicBezTo>
                    <a:cubicBezTo>
                      <a:pt x="905672" y="33276"/>
                      <a:pt x="912970" y="50894"/>
                      <a:pt x="912970" y="69264"/>
                    </a:cubicBezTo>
                    <a:lnTo>
                      <a:pt x="912970" y="673375"/>
                    </a:lnTo>
                    <a:cubicBezTo>
                      <a:pt x="912970" y="691745"/>
                      <a:pt x="905672" y="709362"/>
                      <a:pt x="892683" y="722352"/>
                    </a:cubicBezTo>
                    <a:cubicBezTo>
                      <a:pt x="879693" y="735341"/>
                      <a:pt x="862076" y="742639"/>
                      <a:pt x="843706" y="742639"/>
                    </a:cubicBezTo>
                    <a:lnTo>
                      <a:pt x="69264" y="742639"/>
                    </a:lnTo>
                    <a:cubicBezTo>
                      <a:pt x="50894" y="742639"/>
                      <a:pt x="33276" y="735341"/>
                      <a:pt x="20287" y="722352"/>
                    </a:cubicBezTo>
                    <a:cubicBezTo>
                      <a:pt x="7297" y="709362"/>
                      <a:pt x="0" y="691745"/>
                      <a:pt x="0" y="673375"/>
                    </a:cubicBezTo>
                    <a:lnTo>
                      <a:pt x="0" y="69264"/>
                    </a:lnTo>
                    <a:cubicBezTo>
                      <a:pt x="0" y="50894"/>
                      <a:pt x="7297" y="33276"/>
                      <a:pt x="20287" y="20287"/>
                    </a:cubicBezTo>
                    <a:cubicBezTo>
                      <a:pt x="33276" y="7297"/>
                      <a:pt x="50894" y="0"/>
                      <a:pt x="69264" y="0"/>
                    </a:cubicBezTo>
                    <a:close/>
                  </a:path>
                </a:pathLst>
              </a:custGeom>
              <a:solidFill>
                <a:srgbClr val="FFEAE7"/>
              </a:solidFill>
            </p:spPr>
            <p:txBody>
              <a:bodyPr/>
              <a:lstStyle/>
              <a:p>
                <a:endParaRPr lang="fr-FR"/>
              </a:p>
            </p:txBody>
          </p:sp>
          <p:sp>
            <p:nvSpPr>
              <p:cNvPr id="35" name="TextBox 16">
                <a:extLst>
                  <a:ext uri="{FF2B5EF4-FFF2-40B4-BE49-F238E27FC236}">
                    <a16:creationId xmlns:a16="http://schemas.microsoft.com/office/drawing/2014/main" id="{62EEFCA2-C8A5-B31C-76AF-AE526F38DAD2}"/>
                  </a:ext>
                </a:extLst>
              </p:cNvPr>
              <p:cNvSpPr txBox="1"/>
              <p:nvPr/>
            </p:nvSpPr>
            <p:spPr>
              <a:xfrm>
                <a:off x="0" y="-19050"/>
                <a:ext cx="912970" cy="761689"/>
              </a:xfrm>
              <a:prstGeom prst="rect">
                <a:avLst/>
              </a:prstGeom>
            </p:spPr>
            <p:txBody>
              <a:bodyPr lIns="42853" tIns="42853" rIns="42853" bIns="42853" rtlCol="0" anchor="ctr"/>
              <a:lstStyle/>
              <a:p>
                <a:pPr algn="ctr">
                  <a:lnSpc>
                    <a:spcPts val="2279"/>
                  </a:lnSpc>
                </a:pPr>
                <a:endParaRPr/>
              </a:p>
            </p:txBody>
          </p:sp>
        </p:grpSp>
        <p:grpSp>
          <p:nvGrpSpPr>
            <p:cNvPr id="29" name="Group 26">
              <a:extLst>
                <a:ext uri="{FF2B5EF4-FFF2-40B4-BE49-F238E27FC236}">
                  <a16:creationId xmlns:a16="http://schemas.microsoft.com/office/drawing/2014/main" id="{72AF2059-94CE-C9C5-F329-5861B806EAAB}"/>
                </a:ext>
              </a:extLst>
            </p:cNvPr>
            <p:cNvGrpSpPr/>
            <p:nvPr/>
          </p:nvGrpSpPr>
          <p:grpSpPr>
            <a:xfrm>
              <a:off x="14481811" y="7611553"/>
              <a:ext cx="2201737" cy="465178"/>
              <a:chOff x="0" y="0"/>
              <a:chExt cx="806652" cy="170428"/>
            </a:xfrm>
          </p:grpSpPr>
          <p:sp>
            <p:nvSpPr>
              <p:cNvPr id="32" name="Freeform 27">
                <a:extLst>
                  <a:ext uri="{FF2B5EF4-FFF2-40B4-BE49-F238E27FC236}">
                    <a16:creationId xmlns:a16="http://schemas.microsoft.com/office/drawing/2014/main" id="{75DAE6D8-E9F5-5DDA-D5CE-2027E6CE994B}"/>
                  </a:ext>
                </a:extLst>
              </p:cNvPr>
              <p:cNvSpPr/>
              <p:nvPr/>
            </p:nvSpPr>
            <p:spPr>
              <a:xfrm>
                <a:off x="0" y="0"/>
                <a:ext cx="806652" cy="170428"/>
              </a:xfrm>
              <a:custGeom>
                <a:avLst/>
                <a:gdLst/>
                <a:ahLst/>
                <a:cxnLst/>
                <a:rect l="l" t="t" r="r" b="b"/>
                <a:pathLst>
                  <a:path w="806652" h="170428">
                    <a:moveTo>
                      <a:pt x="85214" y="0"/>
                    </a:moveTo>
                    <a:lnTo>
                      <a:pt x="721438" y="0"/>
                    </a:lnTo>
                    <a:cubicBezTo>
                      <a:pt x="744039" y="0"/>
                      <a:pt x="765713" y="8978"/>
                      <a:pt x="781694" y="24959"/>
                    </a:cubicBezTo>
                    <a:cubicBezTo>
                      <a:pt x="797675" y="40939"/>
                      <a:pt x="806652" y="62614"/>
                      <a:pt x="806652" y="85214"/>
                    </a:cubicBezTo>
                    <a:lnTo>
                      <a:pt x="806652" y="85214"/>
                    </a:lnTo>
                    <a:cubicBezTo>
                      <a:pt x="806652" y="107814"/>
                      <a:pt x="797675" y="129489"/>
                      <a:pt x="781694" y="145469"/>
                    </a:cubicBezTo>
                    <a:cubicBezTo>
                      <a:pt x="765713" y="161450"/>
                      <a:pt x="744039" y="170428"/>
                      <a:pt x="721438" y="170428"/>
                    </a:cubicBezTo>
                    <a:lnTo>
                      <a:pt x="85214" y="170428"/>
                    </a:lnTo>
                    <a:cubicBezTo>
                      <a:pt x="62614" y="170428"/>
                      <a:pt x="40939" y="161450"/>
                      <a:pt x="24959" y="145469"/>
                    </a:cubicBezTo>
                    <a:cubicBezTo>
                      <a:pt x="8978" y="129489"/>
                      <a:pt x="0" y="107814"/>
                      <a:pt x="0" y="85214"/>
                    </a:cubicBezTo>
                    <a:lnTo>
                      <a:pt x="0" y="85214"/>
                    </a:lnTo>
                    <a:cubicBezTo>
                      <a:pt x="0" y="62614"/>
                      <a:pt x="8978" y="40939"/>
                      <a:pt x="24959" y="24959"/>
                    </a:cubicBezTo>
                    <a:cubicBezTo>
                      <a:pt x="40939" y="8978"/>
                      <a:pt x="62614" y="0"/>
                      <a:pt x="85214" y="0"/>
                    </a:cubicBezTo>
                    <a:close/>
                  </a:path>
                </a:pathLst>
              </a:custGeom>
              <a:solidFill>
                <a:srgbClr val="FE5100"/>
              </a:solidFill>
            </p:spPr>
            <p:txBody>
              <a:bodyPr/>
              <a:lstStyle/>
              <a:p>
                <a:endParaRPr lang="fr-FR"/>
              </a:p>
            </p:txBody>
          </p:sp>
          <p:sp>
            <p:nvSpPr>
              <p:cNvPr id="33" name="TextBox 28">
                <a:extLst>
                  <a:ext uri="{FF2B5EF4-FFF2-40B4-BE49-F238E27FC236}">
                    <a16:creationId xmlns:a16="http://schemas.microsoft.com/office/drawing/2014/main" id="{9206FFB2-416A-1087-86DA-211B20BC32A0}"/>
                  </a:ext>
                </a:extLst>
              </p:cNvPr>
              <p:cNvSpPr txBox="1"/>
              <p:nvPr/>
            </p:nvSpPr>
            <p:spPr>
              <a:xfrm>
                <a:off x="0" y="-19050"/>
                <a:ext cx="806652" cy="189478"/>
              </a:xfrm>
              <a:prstGeom prst="rect">
                <a:avLst/>
              </a:prstGeom>
            </p:spPr>
            <p:txBody>
              <a:bodyPr lIns="31846" tIns="31846" rIns="31846" bIns="31846" rtlCol="0" anchor="ctr"/>
              <a:lstStyle/>
              <a:p>
                <a:pPr algn="ctr">
                  <a:lnSpc>
                    <a:spcPts val="2279"/>
                  </a:lnSpc>
                </a:pPr>
                <a:endParaRPr/>
              </a:p>
            </p:txBody>
          </p:sp>
        </p:grpSp>
        <p:sp>
          <p:nvSpPr>
            <p:cNvPr id="30" name="TextBox 34">
              <a:extLst>
                <a:ext uri="{FF2B5EF4-FFF2-40B4-BE49-F238E27FC236}">
                  <a16:creationId xmlns:a16="http://schemas.microsoft.com/office/drawing/2014/main" id="{916ABA56-A517-054E-A6C3-93D463D3A3D0}"/>
                </a:ext>
              </a:extLst>
            </p:cNvPr>
            <p:cNvSpPr txBox="1"/>
            <p:nvPr/>
          </p:nvSpPr>
          <p:spPr>
            <a:xfrm>
              <a:off x="14537636" y="7716730"/>
              <a:ext cx="2090085" cy="287935"/>
            </a:xfrm>
            <a:prstGeom prst="rect">
              <a:avLst/>
            </a:prstGeom>
          </p:spPr>
          <p:txBody>
            <a:bodyPr lIns="0" tIns="0" rIns="0" bIns="0" rtlCol="0" anchor="t">
              <a:spAutoFit/>
            </a:bodyPr>
            <a:lstStyle/>
            <a:p>
              <a:pPr algn="ctr">
                <a:lnSpc>
                  <a:spcPts val="1818"/>
                </a:lnSpc>
              </a:pPr>
              <a:r>
                <a:rPr lang="en-US" sz="1200" dirty="0">
                  <a:solidFill>
                    <a:srgbClr val="FFFFFF"/>
                  </a:solidFill>
                  <a:latin typeface="Roboto 1 Bold"/>
                </a:rPr>
                <a:t>CO-RESPONSABILITÉ</a:t>
              </a:r>
            </a:p>
          </p:txBody>
        </p:sp>
        <p:sp>
          <p:nvSpPr>
            <p:cNvPr id="31" name="TextBox 35">
              <a:extLst>
                <a:ext uri="{FF2B5EF4-FFF2-40B4-BE49-F238E27FC236}">
                  <a16:creationId xmlns:a16="http://schemas.microsoft.com/office/drawing/2014/main" id="{C02876AA-0C7B-16BB-B128-5E8BEECFB4D5}"/>
                </a:ext>
              </a:extLst>
            </p:cNvPr>
            <p:cNvSpPr txBox="1"/>
            <p:nvPr/>
          </p:nvSpPr>
          <p:spPr>
            <a:xfrm>
              <a:off x="14148603" y="5704524"/>
              <a:ext cx="2868153" cy="1532688"/>
            </a:xfrm>
            <a:prstGeom prst="rect">
              <a:avLst/>
            </a:prstGeom>
          </p:spPr>
          <p:txBody>
            <a:bodyPr lIns="0" tIns="0" rIns="0" bIns="0" rtlCol="0" anchor="t">
              <a:spAutoFit/>
            </a:bodyPr>
            <a:lstStyle/>
            <a:p>
              <a:pPr algn="ctr">
                <a:lnSpc>
                  <a:spcPts val="2154"/>
                </a:lnSpc>
              </a:pPr>
              <a:r>
                <a:rPr lang="fr-FR" sz="1723" dirty="0">
                  <a:solidFill>
                    <a:srgbClr val="0F2A37"/>
                  </a:solidFill>
                  <a:latin typeface="Roboto 1"/>
                </a:rPr>
                <a:t>Chacun est responsable de ses mots, de ses ressentis</a:t>
              </a:r>
            </a:p>
            <a:p>
              <a:pPr algn="ctr">
                <a:lnSpc>
                  <a:spcPts val="2154"/>
                </a:lnSpc>
              </a:pPr>
              <a:r>
                <a:rPr lang="fr-FR" sz="1723" dirty="0">
                  <a:solidFill>
                    <a:srgbClr val="0F2A37"/>
                  </a:solidFill>
                  <a:latin typeface="Roboto 1"/>
                </a:rPr>
                <a:t>et de ses actions.</a:t>
              </a:r>
            </a:p>
          </p:txBody>
        </p:sp>
      </p:grpSp>
      <p:grpSp>
        <p:nvGrpSpPr>
          <p:cNvPr id="36" name="Groupe 35">
            <a:extLst>
              <a:ext uri="{FF2B5EF4-FFF2-40B4-BE49-F238E27FC236}">
                <a16:creationId xmlns:a16="http://schemas.microsoft.com/office/drawing/2014/main" id="{DC82E6AD-89D6-1AA4-A841-6FE96C99932B}"/>
              </a:ext>
            </a:extLst>
          </p:cNvPr>
          <p:cNvGrpSpPr/>
          <p:nvPr/>
        </p:nvGrpSpPr>
        <p:grpSpPr>
          <a:xfrm>
            <a:off x="2646029" y="3853161"/>
            <a:ext cx="2642144" cy="1972291"/>
            <a:chOff x="10163247" y="5639275"/>
            <a:chExt cx="3353242" cy="2727634"/>
          </a:xfrm>
        </p:grpSpPr>
        <p:grpSp>
          <p:nvGrpSpPr>
            <p:cNvPr id="37" name="Group 8">
              <a:extLst>
                <a:ext uri="{FF2B5EF4-FFF2-40B4-BE49-F238E27FC236}">
                  <a16:creationId xmlns:a16="http://schemas.microsoft.com/office/drawing/2014/main" id="{017980D3-DBF3-8BF2-B493-3B51F43962AD}"/>
                </a:ext>
              </a:extLst>
            </p:cNvPr>
            <p:cNvGrpSpPr/>
            <p:nvPr/>
          </p:nvGrpSpPr>
          <p:grpSpPr>
            <a:xfrm>
              <a:off x="10163247" y="5639275"/>
              <a:ext cx="3353242" cy="2727634"/>
              <a:chOff x="0" y="0"/>
              <a:chExt cx="912970" cy="742639"/>
            </a:xfrm>
          </p:grpSpPr>
          <p:sp>
            <p:nvSpPr>
              <p:cNvPr id="43" name="Freeform 9">
                <a:extLst>
                  <a:ext uri="{FF2B5EF4-FFF2-40B4-BE49-F238E27FC236}">
                    <a16:creationId xmlns:a16="http://schemas.microsoft.com/office/drawing/2014/main" id="{CD0FFB91-7615-1A9B-A419-82A8C6BA1EDD}"/>
                  </a:ext>
                </a:extLst>
              </p:cNvPr>
              <p:cNvSpPr/>
              <p:nvPr/>
            </p:nvSpPr>
            <p:spPr>
              <a:xfrm>
                <a:off x="0" y="0"/>
                <a:ext cx="912970" cy="742639"/>
              </a:xfrm>
              <a:custGeom>
                <a:avLst/>
                <a:gdLst/>
                <a:ahLst/>
                <a:cxnLst/>
                <a:rect l="l" t="t" r="r" b="b"/>
                <a:pathLst>
                  <a:path w="912970" h="742639">
                    <a:moveTo>
                      <a:pt x="69264" y="0"/>
                    </a:moveTo>
                    <a:lnTo>
                      <a:pt x="843706" y="0"/>
                    </a:lnTo>
                    <a:cubicBezTo>
                      <a:pt x="862076" y="0"/>
                      <a:pt x="879693" y="7297"/>
                      <a:pt x="892683" y="20287"/>
                    </a:cubicBezTo>
                    <a:cubicBezTo>
                      <a:pt x="905672" y="33276"/>
                      <a:pt x="912970" y="50894"/>
                      <a:pt x="912970" y="69264"/>
                    </a:cubicBezTo>
                    <a:lnTo>
                      <a:pt x="912970" y="673375"/>
                    </a:lnTo>
                    <a:cubicBezTo>
                      <a:pt x="912970" y="691745"/>
                      <a:pt x="905672" y="709362"/>
                      <a:pt x="892683" y="722352"/>
                    </a:cubicBezTo>
                    <a:cubicBezTo>
                      <a:pt x="879693" y="735341"/>
                      <a:pt x="862076" y="742639"/>
                      <a:pt x="843706" y="742639"/>
                    </a:cubicBezTo>
                    <a:lnTo>
                      <a:pt x="69264" y="742639"/>
                    </a:lnTo>
                    <a:cubicBezTo>
                      <a:pt x="50894" y="742639"/>
                      <a:pt x="33276" y="735341"/>
                      <a:pt x="20287" y="722352"/>
                    </a:cubicBezTo>
                    <a:cubicBezTo>
                      <a:pt x="7297" y="709362"/>
                      <a:pt x="0" y="691745"/>
                      <a:pt x="0" y="673375"/>
                    </a:cubicBezTo>
                    <a:lnTo>
                      <a:pt x="0" y="69264"/>
                    </a:lnTo>
                    <a:cubicBezTo>
                      <a:pt x="0" y="50894"/>
                      <a:pt x="7297" y="33276"/>
                      <a:pt x="20287" y="20287"/>
                    </a:cubicBezTo>
                    <a:cubicBezTo>
                      <a:pt x="33276" y="7297"/>
                      <a:pt x="50894" y="0"/>
                      <a:pt x="69264" y="0"/>
                    </a:cubicBezTo>
                    <a:close/>
                  </a:path>
                </a:pathLst>
              </a:custGeom>
              <a:solidFill>
                <a:srgbClr val="FFFF82"/>
              </a:solidFill>
            </p:spPr>
            <p:txBody>
              <a:bodyPr/>
              <a:lstStyle/>
              <a:p>
                <a:endParaRPr lang="fr-FR"/>
              </a:p>
            </p:txBody>
          </p:sp>
          <p:sp>
            <p:nvSpPr>
              <p:cNvPr id="44" name="TextBox 10">
                <a:extLst>
                  <a:ext uri="{FF2B5EF4-FFF2-40B4-BE49-F238E27FC236}">
                    <a16:creationId xmlns:a16="http://schemas.microsoft.com/office/drawing/2014/main" id="{9D1EE37A-7B92-EEC7-03D9-8D0CAC2F6024}"/>
                  </a:ext>
                </a:extLst>
              </p:cNvPr>
              <p:cNvSpPr txBox="1"/>
              <p:nvPr/>
            </p:nvSpPr>
            <p:spPr>
              <a:xfrm>
                <a:off x="0" y="-19050"/>
                <a:ext cx="912970" cy="761689"/>
              </a:xfrm>
              <a:prstGeom prst="rect">
                <a:avLst/>
              </a:prstGeom>
            </p:spPr>
            <p:txBody>
              <a:bodyPr lIns="42853" tIns="42853" rIns="42853" bIns="42853" rtlCol="0" anchor="ctr"/>
              <a:lstStyle/>
              <a:p>
                <a:pPr algn="ctr">
                  <a:lnSpc>
                    <a:spcPts val="2279"/>
                  </a:lnSpc>
                </a:pPr>
                <a:endParaRPr/>
              </a:p>
            </p:txBody>
          </p:sp>
        </p:grpSp>
        <p:grpSp>
          <p:nvGrpSpPr>
            <p:cNvPr id="38" name="Group 23">
              <a:extLst>
                <a:ext uri="{FF2B5EF4-FFF2-40B4-BE49-F238E27FC236}">
                  <a16:creationId xmlns:a16="http://schemas.microsoft.com/office/drawing/2014/main" id="{E80BE690-2034-D942-E3EB-755F007E9614}"/>
                </a:ext>
              </a:extLst>
            </p:cNvPr>
            <p:cNvGrpSpPr/>
            <p:nvPr/>
          </p:nvGrpSpPr>
          <p:grpSpPr>
            <a:xfrm>
              <a:off x="10739000" y="7613260"/>
              <a:ext cx="2201737" cy="465178"/>
              <a:chOff x="0" y="0"/>
              <a:chExt cx="806652" cy="170428"/>
            </a:xfrm>
          </p:grpSpPr>
          <p:sp>
            <p:nvSpPr>
              <p:cNvPr id="41" name="Freeform 24">
                <a:extLst>
                  <a:ext uri="{FF2B5EF4-FFF2-40B4-BE49-F238E27FC236}">
                    <a16:creationId xmlns:a16="http://schemas.microsoft.com/office/drawing/2014/main" id="{56ABA3BF-7401-B0E7-4797-818AA75F691D}"/>
                  </a:ext>
                </a:extLst>
              </p:cNvPr>
              <p:cNvSpPr/>
              <p:nvPr/>
            </p:nvSpPr>
            <p:spPr>
              <a:xfrm>
                <a:off x="0" y="0"/>
                <a:ext cx="806652" cy="170428"/>
              </a:xfrm>
              <a:custGeom>
                <a:avLst/>
                <a:gdLst/>
                <a:ahLst/>
                <a:cxnLst/>
                <a:rect l="l" t="t" r="r" b="b"/>
                <a:pathLst>
                  <a:path w="806652" h="170428">
                    <a:moveTo>
                      <a:pt x="85214" y="0"/>
                    </a:moveTo>
                    <a:lnTo>
                      <a:pt x="721438" y="0"/>
                    </a:lnTo>
                    <a:cubicBezTo>
                      <a:pt x="744039" y="0"/>
                      <a:pt x="765713" y="8978"/>
                      <a:pt x="781694" y="24959"/>
                    </a:cubicBezTo>
                    <a:cubicBezTo>
                      <a:pt x="797675" y="40939"/>
                      <a:pt x="806652" y="62614"/>
                      <a:pt x="806652" y="85214"/>
                    </a:cubicBezTo>
                    <a:lnTo>
                      <a:pt x="806652" y="85214"/>
                    </a:lnTo>
                    <a:cubicBezTo>
                      <a:pt x="806652" y="107814"/>
                      <a:pt x="797675" y="129489"/>
                      <a:pt x="781694" y="145469"/>
                    </a:cubicBezTo>
                    <a:cubicBezTo>
                      <a:pt x="765713" y="161450"/>
                      <a:pt x="744039" y="170428"/>
                      <a:pt x="721438" y="170428"/>
                    </a:cubicBezTo>
                    <a:lnTo>
                      <a:pt x="85214" y="170428"/>
                    </a:lnTo>
                    <a:cubicBezTo>
                      <a:pt x="62614" y="170428"/>
                      <a:pt x="40939" y="161450"/>
                      <a:pt x="24959" y="145469"/>
                    </a:cubicBezTo>
                    <a:cubicBezTo>
                      <a:pt x="8978" y="129489"/>
                      <a:pt x="0" y="107814"/>
                      <a:pt x="0" y="85214"/>
                    </a:cubicBezTo>
                    <a:lnTo>
                      <a:pt x="0" y="85214"/>
                    </a:lnTo>
                    <a:cubicBezTo>
                      <a:pt x="0" y="62614"/>
                      <a:pt x="8978" y="40939"/>
                      <a:pt x="24959" y="24959"/>
                    </a:cubicBezTo>
                    <a:cubicBezTo>
                      <a:pt x="40939" y="8978"/>
                      <a:pt x="62614" y="0"/>
                      <a:pt x="85214" y="0"/>
                    </a:cubicBezTo>
                    <a:close/>
                  </a:path>
                </a:pathLst>
              </a:custGeom>
              <a:solidFill>
                <a:srgbClr val="FE5100"/>
              </a:solidFill>
            </p:spPr>
            <p:txBody>
              <a:bodyPr/>
              <a:lstStyle/>
              <a:p>
                <a:endParaRPr lang="fr-FR"/>
              </a:p>
            </p:txBody>
          </p:sp>
          <p:sp>
            <p:nvSpPr>
              <p:cNvPr id="42" name="TextBox 25">
                <a:extLst>
                  <a:ext uri="{FF2B5EF4-FFF2-40B4-BE49-F238E27FC236}">
                    <a16:creationId xmlns:a16="http://schemas.microsoft.com/office/drawing/2014/main" id="{6F781371-B880-86B6-F4F6-F805B550A27D}"/>
                  </a:ext>
                </a:extLst>
              </p:cNvPr>
              <p:cNvSpPr txBox="1"/>
              <p:nvPr/>
            </p:nvSpPr>
            <p:spPr>
              <a:xfrm>
                <a:off x="0" y="-19050"/>
                <a:ext cx="806652" cy="189478"/>
              </a:xfrm>
              <a:prstGeom prst="rect">
                <a:avLst/>
              </a:prstGeom>
            </p:spPr>
            <p:txBody>
              <a:bodyPr lIns="31846" tIns="31846" rIns="31846" bIns="31846" rtlCol="0" anchor="ctr"/>
              <a:lstStyle/>
              <a:p>
                <a:pPr algn="ctr">
                  <a:lnSpc>
                    <a:spcPts val="2279"/>
                  </a:lnSpc>
                </a:pPr>
                <a:endParaRPr/>
              </a:p>
            </p:txBody>
          </p:sp>
        </p:grpSp>
        <p:sp>
          <p:nvSpPr>
            <p:cNvPr id="39" name="TextBox 31">
              <a:extLst>
                <a:ext uri="{FF2B5EF4-FFF2-40B4-BE49-F238E27FC236}">
                  <a16:creationId xmlns:a16="http://schemas.microsoft.com/office/drawing/2014/main" id="{B8D61757-1F73-DFFA-B54D-ECE9017FA3DA}"/>
                </a:ext>
              </a:extLst>
            </p:cNvPr>
            <p:cNvSpPr txBox="1"/>
            <p:nvPr/>
          </p:nvSpPr>
          <p:spPr>
            <a:xfrm>
              <a:off x="10796858" y="7716730"/>
              <a:ext cx="2086017" cy="295914"/>
            </a:xfrm>
            <a:prstGeom prst="rect">
              <a:avLst/>
            </a:prstGeom>
          </p:spPr>
          <p:txBody>
            <a:bodyPr lIns="0" tIns="0" rIns="0" bIns="0" rtlCol="0" anchor="t">
              <a:spAutoFit/>
            </a:bodyPr>
            <a:lstStyle/>
            <a:p>
              <a:pPr algn="ctr">
                <a:lnSpc>
                  <a:spcPts val="1818"/>
                </a:lnSpc>
              </a:pPr>
              <a:r>
                <a:rPr lang="en-US" sz="1200" dirty="0">
                  <a:solidFill>
                    <a:srgbClr val="FFFFFF"/>
                  </a:solidFill>
                  <a:latin typeface="Roboto 1 Bold"/>
                </a:rPr>
                <a:t>NON-JUGEMENT</a:t>
              </a:r>
            </a:p>
          </p:txBody>
        </p:sp>
        <p:sp>
          <p:nvSpPr>
            <p:cNvPr id="40" name="TextBox 36">
              <a:extLst>
                <a:ext uri="{FF2B5EF4-FFF2-40B4-BE49-F238E27FC236}">
                  <a16:creationId xmlns:a16="http://schemas.microsoft.com/office/drawing/2014/main" id="{9CD112A7-71E6-4D60-FB9F-BB746737FE11}"/>
                </a:ext>
              </a:extLst>
            </p:cNvPr>
            <p:cNvSpPr txBox="1"/>
            <p:nvPr/>
          </p:nvSpPr>
          <p:spPr>
            <a:xfrm>
              <a:off x="10405792" y="5704521"/>
              <a:ext cx="2868153" cy="1922866"/>
            </a:xfrm>
            <a:prstGeom prst="rect">
              <a:avLst/>
            </a:prstGeom>
          </p:spPr>
          <p:txBody>
            <a:bodyPr lIns="0" tIns="0" rIns="0" bIns="0" rtlCol="0" anchor="t">
              <a:spAutoFit/>
            </a:bodyPr>
            <a:lstStyle/>
            <a:p>
              <a:pPr algn="ctr">
                <a:lnSpc>
                  <a:spcPts val="2154"/>
                </a:lnSpc>
              </a:pPr>
              <a:r>
                <a:rPr lang="fr-FR" sz="1723" dirty="0">
                  <a:solidFill>
                    <a:srgbClr val="0F2A37"/>
                  </a:solidFill>
                  <a:latin typeface="Roboto 1"/>
                </a:rPr>
                <a:t>Respect de l'individualité et des points de vue de chacun même s’ils diffèrent.</a:t>
              </a:r>
            </a:p>
          </p:txBody>
        </p:sp>
      </p:grpSp>
      <p:sp>
        <p:nvSpPr>
          <p:cNvPr id="45" name="Google Shape;2999;p18">
            <a:extLst>
              <a:ext uri="{FF2B5EF4-FFF2-40B4-BE49-F238E27FC236}">
                <a16:creationId xmlns:a16="http://schemas.microsoft.com/office/drawing/2014/main" id="{29C9EAC1-34B5-2E0E-EC5A-2AE415F0A07F}"/>
              </a:ext>
            </a:extLst>
          </p:cNvPr>
          <p:cNvSpPr txBox="1"/>
          <p:nvPr/>
        </p:nvSpPr>
        <p:spPr>
          <a:xfrm>
            <a:off x="784911" y="470552"/>
            <a:ext cx="11174208" cy="830956"/>
          </a:xfrm>
          <a:prstGeom prst="rect">
            <a:avLst/>
          </a:prstGeom>
          <a:noFill/>
          <a:ln>
            <a:noFill/>
          </a:ln>
        </p:spPr>
        <p:txBody>
          <a:bodyPr spcFirstLastPara="1" wrap="square" lIns="91425" tIns="45700" rIns="91425" bIns="45700" anchor="t" anchorCtr="0">
            <a:spAutoFit/>
          </a:bodyPr>
          <a:lstStyle/>
          <a:p>
            <a:r>
              <a:rPr lang="fr-FR" sz="2400" dirty="0">
                <a:solidFill>
                  <a:srgbClr val="181818"/>
                </a:solidFill>
                <a:latin typeface="Poppins SemiBold" panose="00000700000000000000" pitchFamily="2" charset="0"/>
                <a:cs typeface="Poppins SemiBold" panose="00000700000000000000" pitchFamily="2" charset="0"/>
              </a:rPr>
              <a:t>Démarrer son entretien en posant les éléments clés du cadre</a:t>
            </a:r>
          </a:p>
          <a:p>
            <a:pPr marL="0" marR="0" lvl="0" indent="0" algn="l" rtl="0">
              <a:spcBef>
                <a:spcPts val="0"/>
              </a:spcBef>
              <a:spcAft>
                <a:spcPts val="0"/>
              </a:spcAft>
              <a:buNone/>
            </a:pPr>
            <a:r>
              <a:rPr lang="fr-FR" sz="2400" dirty="0">
                <a:solidFill>
                  <a:srgbClr val="181818"/>
                </a:solidFill>
                <a:latin typeface="Poppins SemiBold" panose="00000700000000000000" pitchFamily="2" charset="0"/>
                <a:cs typeface="Poppins SemiBold" panose="00000700000000000000" pitchFamily="2" charset="0"/>
                <a:sym typeface="Poppins"/>
              </a:rPr>
              <a:t>	</a:t>
            </a:r>
            <a:endParaRPr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84477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CE29-1008-8CF4-2BBC-6DC60B303285}"/>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45FB1244-4595-6417-E491-C67765CF6A2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EF57BA53-4352-47ED-2F8E-958AA811A99B}"/>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 fixer des objectifs</a:t>
            </a:r>
          </a:p>
        </p:txBody>
      </p:sp>
      <p:sp>
        <p:nvSpPr>
          <p:cNvPr id="3" name="Oval 11">
            <a:extLst>
              <a:ext uri="{FF2B5EF4-FFF2-40B4-BE49-F238E27FC236}">
                <a16:creationId xmlns:a16="http://schemas.microsoft.com/office/drawing/2014/main" id="{328A5786-48ED-E0D5-D87D-07F53706F6C5}"/>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4D080804-20BC-8DB1-AFBF-26E8D552835C}"/>
              </a:ext>
            </a:extLst>
          </p:cNvPr>
          <p:cNvSpPr/>
          <p:nvPr/>
        </p:nvSpPr>
        <p:spPr>
          <a:xfrm>
            <a:off x="788251" y="411160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E0E11103-5D1B-AEBE-13F7-FB3CAD1859E2}"/>
              </a:ext>
            </a:extLst>
          </p:cNvPr>
          <p:cNvSpPr txBox="1">
            <a:spLocks/>
          </p:cNvSpPr>
          <p:nvPr/>
        </p:nvSpPr>
        <p:spPr>
          <a:xfrm>
            <a:off x="1374139" y="2362612"/>
            <a:ext cx="7716074" cy="1800493"/>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Chaque trinôme mène un entretien en se servant de la fiche jeu de rôle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L’un joue le manager</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L’autre joue le collaborateur</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Le troisième observe</a:t>
            </a:r>
          </a:p>
          <a:p>
            <a:pPr marL="285750" indent="-285750">
              <a:buFont typeface="Wingdings" panose="05000000000000000000" pitchFamily="2" charset="2"/>
              <a:buChar char="§"/>
            </a:pPr>
            <a:endParaRPr lang="fr-FR" dirty="0">
              <a:latin typeface="Poppins Light" panose="00000400000000000000" pitchFamily="2" charset="0"/>
              <a:cs typeface="Poppins Light" panose="00000400000000000000" pitchFamily="2" charset="0"/>
            </a:endParaRPr>
          </a:p>
          <a:p>
            <a:pPr marL="171450" indent="-171450">
              <a:buFont typeface="Wingdings" panose="05000000000000000000" pitchFamily="2" charset="2"/>
              <a:buChar char="§"/>
            </a:pPr>
            <a:endParaRPr lang="fr-FR" sz="1200" dirty="0">
              <a:effectLst/>
              <a:latin typeface="Poppins SemiBold" panose="00000700000000000000" pitchFamily="2" charset="0"/>
              <a:cs typeface="Poppins SemiBold" panose="00000700000000000000" pitchFamily="2" charset="0"/>
            </a:endParaRPr>
          </a:p>
        </p:txBody>
      </p:sp>
      <p:sp>
        <p:nvSpPr>
          <p:cNvPr id="22" name="Subtitle 2">
            <a:extLst>
              <a:ext uri="{FF2B5EF4-FFF2-40B4-BE49-F238E27FC236}">
                <a16:creationId xmlns:a16="http://schemas.microsoft.com/office/drawing/2014/main" id="{CD940756-9E23-BC3D-9A6C-F769EC89B7E7}"/>
              </a:ext>
            </a:extLst>
          </p:cNvPr>
          <p:cNvSpPr txBox="1">
            <a:spLocks/>
          </p:cNvSpPr>
          <p:nvPr/>
        </p:nvSpPr>
        <p:spPr>
          <a:xfrm>
            <a:off x="1374139" y="4175553"/>
            <a:ext cx="9361993" cy="1477328"/>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Debrief collectif</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Partage ses ressentis</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Ce qui a été difficile</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Une phrase efficace utilisée</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65410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92B220-BA0A-393E-F193-12E6F5403E81}"/>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2FBE757D-05E1-8DAE-5C53-3398D11A1E30}"/>
              </a:ext>
            </a:extLst>
          </p:cNvPr>
          <p:cNvSpPr>
            <a:spLocks noGrp="1"/>
          </p:cNvSpPr>
          <p:nvPr>
            <p:ph type="body" sz="quarter" idx="10"/>
          </p:nvPr>
        </p:nvSpPr>
        <p:spPr/>
        <p:txBody>
          <a:bodyPr/>
          <a:lstStyle/>
          <a:p>
            <a:endParaRPr lang="fr-FR"/>
          </a:p>
        </p:txBody>
      </p:sp>
      <p:sp>
        <p:nvSpPr>
          <p:cNvPr id="4" name="TextBox 2">
            <a:extLst>
              <a:ext uri="{FF2B5EF4-FFF2-40B4-BE49-F238E27FC236}">
                <a16:creationId xmlns:a16="http://schemas.microsoft.com/office/drawing/2014/main" id="{FEA7DAEE-2C99-38F6-4154-10936B2602FA}"/>
              </a:ext>
            </a:extLst>
          </p:cNvPr>
          <p:cNvSpPr txBox="1"/>
          <p:nvPr/>
        </p:nvSpPr>
        <p:spPr>
          <a:xfrm>
            <a:off x="2593873" y="2252396"/>
            <a:ext cx="3598546" cy="1323439"/>
          </a:xfrm>
          <a:prstGeom prst="rect">
            <a:avLst/>
          </a:prstGeom>
          <a:noFill/>
        </p:spPr>
        <p:txBody>
          <a:bodyPr wrap="square">
            <a:spAutoFit/>
          </a:bodyPr>
          <a:lstStyle/>
          <a:p>
            <a:r>
              <a:rPr sz="1600" dirty="0">
                <a:solidFill>
                  <a:srgbClr val="000000"/>
                </a:solidFill>
                <a:latin typeface="Poppins SemiBold" panose="00000700000000000000" pitchFamily="2" charset="0"/>
                <a:cs typeface="Poppins SemiBold" panose="00000700000000000000" pitchFamily="2" charset="0"/>
              </a:rPr>
              <a:t>Lina </a:t>
            </a:r>
            <a:r>
              <a:rPr lang="fr-FR" sz="1600" dirty="0">
                <a:solidFill>
                  <a:srgbClr val="000000"/>
                </a:solidFill>
                <a:latin typeface="Poppins SemiBold" panose="00000700000000000000" pitchFamily="2" charset="0"/>
                <a:cs typeface="Poppins SemiBold" panose="00000700000000000000" pitchFamily="2" charset="0"/>
              </a:rPr>
              <a:t>: </a:t>
            </a:r>
            <a:r>
              <a:rPr sz="1600" dirty="0">
                <a:solidFill>
                  <a:srgbClr val="000000"/>
                </a:solidFill>
                <a:latin typeface="Poppins SemiBold" panose="00000700000000000000" pitchFamily="2" charset="0"/>
                <a:cs typeface="Poppins SemiBold" panose="00000700000000000000" pitchFamily="2" charset="0"/>
              </a:rPr>
              <a:t>Gouvernante junior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DISC : Jaune (I)</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Motivation : Haute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err="1">
                <a:solidFill>
                  <a:srgbClr val="000000"/>
                </a:solidFill>
                <a:latin typeface="Poppins SemiBold" panose="00000700000000000000" pitchFamily="2" charset="0"/>
                <a:cs typeface="Poppins SemiBold" panose="00000700000000000000" pitchFamily="2" charset="0"/>
              </a:rPr>
              <a:t>Compétence</a:t>
            </a:r>
            <a:r>
              <a:rPr sz="1600" dirty="0">
                <a:solidFill>
                  <a:srgbClr val="000000"/>
                </a:solidFill>
                <a:latin typeface="Poppins SemiBold" panose="00000700000000000000" pitchFamily="2" charset="0"/>
                <a:cs typeface="Poppins SemiBold" panose="00000700000000000000" pitchFamily="2" charset="0"/>
              </a:rPr>
              <a:t> : </a:t>
            </a:r>
            <a:r>
              <a:rPr sz="1600" dirty="0" err="1">
                <a:solidFill>
                  <a:srgbClr val="000000"/>
                </a:solidFill>
                <a:latin typeface="Poppins SemiBold" panose="00000700000000000000" pitchFamily="2" charset="0"/>
                <a:cs typeface="Poppins SemiBold" panose="00000700000000000000" pitchFamily="2" charset="0"/>
              </a:rPr>
              <a:t>Faible</a:t>
            </a:r>
            <a:r>
              <a:rPr sz="1600" dirty="0">
                <a:solidFill>
                  <a:srgbClr val="000000"/>
                </a:solidFill>
                <a:latin typeface="Poppins SemiBold" panose="00000700000000000000" pitchFamily="2" charset="0"/>
                <a:cs typeface="Poppins SemiBold" panose="00000700000000000000" pitchFamily="2" charset="0"/>
              </a:rPr>
              <a:t>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Style </a:t>
            </a:r>
            <a:r>
              <a:rPr sz="1600" dirty="0" err="1">
                <a:solidFill>
                  <a:srgbClr val="000000"/>
                </a:solidFill>
                <a:latin typeface="Poppins SemiBold" panose="00000700000000000000" pitchFamily="2" charset="0"/>
                <a:cs typeface="Poppins SemiBold" panose="00000700000000000000" pitchFamily="2" charset="0"/>
              </a:rPr>
              <a:t>recommandé</a:t>
            </a:r>
            <a:r>
              <a:rPr sz="1600" dirty="0">
                <a:solidFill>
                  <a:srgbClr val="000000"/>
                </a:solidFill>
                <a:latin typeface="Poppins SemiBold" panose="00000700000000000000" pitchFamily="2" charset="0"/>
                <a:cs typeface="Poppins SemiBold" panose="00000700000000000000" pitchFamily="2" charset="0"/>
              </a:rPr>
              <a:t> : M1 – Cadre</a:t>
            </a:r>
          </a:p>
        </p:txBody>
      </p:sp>
      <p:sp>
        <p:nvSpPr>
          <p:cNvPr id="5" name="TextBox 3">
            <a:extLst>
              <a:ext uri="{FF2B5EF4-FFF2-40B4-BE49-F238E27FC236}">
                <a16:creationId xmlns:a16="http://schemas.microsoft.com/office/drawing/2014/main" id="{E0DAC5E6-AB84-7F0A-0D88-6B2DEDDB8B2A}"/>
              </a:ext>
            </a:extLst>
          </p:cNvPr>
          <p:cNvSpPr txBox="1"/>
          <p:nvPr/>
        </p:nvSpPr>
        <p:spPr>
          <a:xfrm>
            <a:off x="8270175" y="2109977"/>
            <a:ext cx="4588052" cy="1323439"/>
          </a:xfrm>
          <a:prstGeom prst="rect">
            <a:avLst/>
          </a:prstGeom>
          <a:noFill/>
        </p:spPr>
        <p:txBody>
          <a:bodyPr wrap="square">
            <a:spAutoFit/>
          </a:bodyPr>
          <a:lstStyle/>
          <a:p>
            <a:r>
              <a:rPr sz="1600" dirty="0">
                <a:solidFill>
                  <a:srgbClr val="000000"/>
                </a:solidFill>
                <a:latin typeface="Poppins SemiBold" panose="00000700000000000000" pitchFamily="2" charset="0"/>
                <a:cs typeface="Poppins SemiBold" panose="00000700000000000000" pitchFamily="2" charset="0"/>
              </a:rPr>
              <a:t>Julien </a:t>
            </a:r>
            <a:r>
              <a:rPr lang="fr-FR" sz="1600" dirty="0">
                <a:solidFill>
                  <a:srgbClr val="000000"/>
                </a:solidFill>
                <a:latin typeface="Poppins SemiBold" panose="00000700000000000000" pitchFamily="2" charset="0"/>
                <a:cs typeface="Poppins SemiBold" panose="00000700000000000000" pitchFamily="2" charset="0"/>
              </a:rPr>
              <a:t>: </a:t>
            </a:r>
            <a:r>
              <a:rPr sz="1600" dirty="0" err="1">
                <a:solidFill>
                  <a:srgbClr val="000000"/>
                </a:solidFill>
                <a:latin typeface="Poppins SemiBold" panose="00000700000000000000" pitchFamily="2" charset="0"/>
                <a:cs typeface="Poppins SemiBold" panose="00000700000000000000" pitchFamily="2" charset="0"/>
              </a:rPr>
              <a:t>Responsable</a:t>
            </a:r>
            <a:r>
              <a:rPr sz="1600" dirty="0">
                <a:solidFill>
                  <a:srgbClr val="000000"/>
                </a:solidFill>
                <a:latin typeface="Poppins SemiBold" panose="00000700000000000000" pitchFamily="2" charset="0"/>
                <a:cs typeface="Poppins SemiBold" panose="00000700000000000000" pitchFamily="2" charset="0"/>
              </a:rPr>
              <a:t> </a:t>
            </a:r>
            <a:r>
              <a:rPr sz="1600" dirty="0" err="1">
                <a:solidFill>
                  <a:srgbClr val="000000"/>
                </a:solidFill>
                <a:latin typeface="Poppins SemiBold" panose="00000700000000000000" pitchFamily="2" charset="0"/>
                <a:cs typeface="Poppins SemiBold" panose="00000700000000000000" pitchFamily="2" charset="0"/>
              </a:rPr>
              <a:t>réservation</a:t>
            </a:r>
            <a:r>
              <a:rPr sz="1600" dirty="0">
                <a:solidFill>
                  <a:srgbClr val="000000"/>
                </a:solidFill>
                <a:latin typeface="Poppins SemiBold" panose="00000700000000000000" pitchFamily="2" charset="0"/>
                <a:cs typeface="Poppins SemiBold" panose="00000700000000000000" pitchFamily="2" charset="0"/>
              </a:rPr>
              <a:t>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DISC : Bleu (C)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Motivation : </a:t>
            </a:r>
            <a:r>
              <a:rPr sz="1600" dirty="0" err="1">
                <a:solidFill>
                  <a:srgbClr val="000000"/>
                </a:solidFill>
                <a:latin typeface="Poppins SemiBold" panose="00000700000000000000" pitchFamily="2" charset="0"/>
                <a:cs typeface="Poppins SemiBold" panose="00000700000000000000" pitchFamily="2" charset="0"/>
              </a:rPr>
              <a:t>Faible</a:t>
            </a:r>
            <a:r>
              <a:rPr sz="1600" dirty="0">
                <a:solidFill>
                  <a:srgbClr val="000000"/>
                </a:solidFill>
                <a:latin typeface="Poppins SemiBold" panose="00000700000000000000" pitchFamily="2" charset="0"/>
                <a:cs typeface="Poppins SemiBold" panose="00000700000000000000" pitchFamily="2" charset="0"/>
              </a:rPr>
              <a:t>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err="1">
                <a:solidFill>
                  <a:srgbClr val="000000"/>
                </a:solidFill>
                <a:latin typeface="Poppins SemiBold" panose="00000700000000000000" pitchFamily="2" charset="0"/>
                <a:cs typeface="Poppins SemiBold" panose="00000700000000000000" pitchFamily="2" charset="0"/>
              </a:rPr>
              <a:t>Compétence</a:t>
            </a:r>
            <a:r>
              <a:rPr sz="1600" dirty="0">
                <a:solidFill>
                  <a:srgbClr val="000000"/>
                </a:solidFill>
                <a:latin typeface="Poppins SemiBold" panose="00000700000000000000" pitchFamily="2" charset="0"/>
                <a:cs typeface="Poppins SemiBold" panose="00000700000000000000" pitchFamily="2" charset="0"/>
              </a:rPr>
              <a:t> : Haute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Style </a:t>
            </a:r>
            <a:r>
              <a:rPr sz="1600" dirty="0" err="1">
                <a:solidFill>
                  <a:srgbClr val="000000"/>
                </a:solidFill>
                <a:latin typeface="Poppins SemiBold" panose="00000700000000000000" pitchFamily="2" charset="0"/>
                <a:cs typeface="Poppins SemiBold" panose="00000700000000000000" pitchFamily="2" charset="0"/>
              </a:rPr>
              <a:t>recommandé</a:t>
            </a:r>
            <a:r>
              <a:rPr sz="1600" dirty="0">
                <a:solidFill>
                  <a:srgbClr val="000000"/>
                </a:solidFill>
                <a:latin typeface="Poppins SemiBold" panose="00000700000000000000" pitchFamily="2" charset="0"/>
                <a:cs typeface="Poppins SemiBold" panose="00000700000000000000" pitchFamily="2" charset="0"/>
              </a:rPr>
              <a:t> : M3 – </a:t>
            </a:r>
            <a:r>
              <a:rPr sz="1600" dirty="0" err="1">
                <a:solidFill>
                  <a:srgbClr val="000000"/>
                </a:solidFill>
                <a:latin typeface="Poppins SemiBold" panose="00000700000000000000" pitchFamily="2" charset="0"/>
                <a:cs typeface="Poppins SemiBold" panose="00000700000000000000" pitchFamily="2" charset="0"/>
              </a:rPr>
              <a:t>Associer</a:t>
            </a:r>
            <a:endParaRPr sz="1600" dirty="0">
              <a:solidFill>
                <a:srgbClr val="000000"/>
              </a:solidFill>
              <a:latin typeface="Poppins SemiBold" panose="00000700000000000000" pitchFamily="2" charset="0"/>
              <a:cs typeface="Poppins SemiBold" panose="00000700000000000000" pitchFamily="2" charset="0"/>
            </a:endParaRPr>
          </a:p>
        </p:txBody>
      </p:sp>
      <p:sp>
        <p:nvSpPr>
          <p:cNvPr id="6" name="TextBox 4">
            <a:extLst>
              <a:ext uri="{FF2B5EF4-FFF2-40B4-BE49-F238E27FC236}">
                <a16:creationId xmlns:a16="http://schemas.microsoft.com/office/drawing/2014/main" id="{8A053248-37B6-59BD-F343-E07D15272801}"/>
              </a:ext>
            </a:extLst>
          </p:cNvPr>
          <p:cNvSpPr txBox="1"/>
          <p:nvPr/>
        </p:nvSpPr>
        <p:spPr>
          <a:xfrm>
            <a:off x="2743768" y="4411470"/>
            <a:ext cx="3298755" cy="1569660"/>
          </a:xfrm>
          <a:prstGeom prst="rect">
            <a:avLst/>
          </a:prstGeom>
          <a:noFill/>
        </p:spPr>
        <p:txBody>
          <a:bodyPr wrap="square">
            <a:spAutoFit/>
          </a:bodyPr>
          <a:lstStyle/>
          <a:p>
            <a:r>
              <a:rPr sz="1600" dirty="0">
                <a:solidFill>
                  <a:srgbClr val="000000"/>
                </a:solidFill>
                <a:latin typeface="Poppins SemiBold" panose="00000700000000000000" pitchFamily="2" charset="0"/>
                <a:cs typeface="Poppins SemiBold" panose="00000700000000000000" pitchFamily="2" charset="0"/>
              </a:rPr>
              <a:t>Yasmine </a:t>
            </a:r>
            <a:r>
              <a:rPr lang="fr-FR" sz="1600" dirty="0">
                <a:solidFill>
                  <a:srgbClr val="000000"/>
                </a:solidFill>
                <a:latin typeface="Poppins SemiBold" panose="00000700000000000000" pitchFamily="2" charset="0"/>
                <a:cs typeface="Poppins SemiBold" panose="00000700000000000000" pitchFamily="2" charset="0"/>
              </a:rPr>
              <a:t>: </a:t>
            </a:r>
            <a:r>
              <a:rPr sz="1600" dirty="0" err="1">
                <a:solidFill>
                  <a:srgbClr val="000000"/>
                </a:solidFill>
                <a:latin typeface="Poppins SemiBold" panose="00000700000000000000" pitchFamily="2" charset="0"/>
                <a:cs typeface="Poppins SemiBold" panose="00000700000000000000" pitchFamily="2" charset="0"/>
              </a:rPr>
              <a:t>Cheffe</a:t>
            </a:r>
            <a:r>
              <a:rPr sz="1600" dirty="0">
                <a:solidFill>
                  <a:srgbClr val="000000"/>
                </a:solidFill>
                <a:latin typeface="Poppins SemiBold" panose="00000700000000000000" pitchFamily="2" charset="0"/>
                <a:cs typeface="Poppins SemiBold" panose="00000700000000000000" pitchFamily="2" charset="0"/>
              </a:rPr>
              <a:t> de cuisine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DISC : Rouge (D)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Motivation : Moyenne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err="1">
                <a:solidFill>
                  <a:srgbClr val="000000"/>
                </a:solidFill>
                <a:latin typeface="Poppins SemiBold" panose="00000700000000000000" pitchFamily="2" charset="0"/>
                <a:cs typeface="Poppins SemiBold" panose="00000700000000000000" pitchFamily="2" charset="0"/>
              </a:rPr>
              <a:t>Compétence</a:t>
            </a:r>
            <a:r>
              <a:rPr sz="1600" dirty="0">
                <a:solidFill>
                  <a:srgbClr val="000000"/>
                </a:solidFill>
                <a:latin typeface="Poppins SemiBold" panose="00000700000000000000" pitchFamily="2" charset="0"/>
                <a:cs typeface="Poppins SemiBold" panose="00000700000000000000" pitchFamily="2" charset="0"/>
              </a:rPr>
              <a:t> : Haute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Style </a:t>
            </a:r>
            <a:r>
              <a:rPr sz="1600" dirty="0" err="1">
                <a:solidFill>
                  <a:srgbClr val="000000"/>
                </a:solidFill>
                <a:latin typeface="Poppins SemiBold" panose="00000700000000000000" pitchFamily="2" charset="0"/>
                <a:cs typeface="Poppins SemiBold" panose="00000700000000000000" pitchFamily="2" charset="0"/>
              </a:rPr>
              <a:t>recommandé</a:t>
            </a:r>
            <a:r>
              <a:rPr sz="1600" dirty="0">
                <a:solidFill>
                  <a:srgbClr val="000000"/>
                </a:solidFill>
                <a:latin typeface="Poppins SemiBold" panose="00000700000000000000" pitchFamily="2" charset="0"/>
                <a:cs typeface="Poppins SemiBold" panose="00000700000000000000" pitchFamily="2" charset="0"/>
              </a:rPr>
              <a:t> : M3 – </a:t>
            </a:r>
            <a:r>
              <a:rPr sz="1600" dirty="0" err="1">
                <a:solidFill>
                  <a:srgbClr val="000000"/>
                </a:solidFill>
                <a:latin typeface="Poppins SemiBold" panose="00000700000000000000" pitchFamily="2" charset="0"/>
                <a:cs typeface="Poppins SemiBold" panose="00000700000000000000" pitchFamily="2" charset="0"/>
              </a:rPr>
              <a:t>Associer</a:t>
            </a:r>
            <a:endParaRPr sz="1600" dirty="0">
              <a:solidFill>
                <a:srgbClr val="000000"/>
              </a:solidFill>
              <a:latin typeface="Poppins SemiBold" panose="00000700000000000000" pitchFamily="2" charset="0"/>
              <a:cs typeface="Poppins SemiBold" panose="00000700000000000000" pitchFamily="2" charset="0"/>
            </a:endParaRPr>
          </a:p>
        </p:txBody>
      </p:sp>
      <p:sp>
        <p:nvSpPr>
          <p:cNvPr id="7" name="TextBox 5">
            <a:extLst>
              <a:ext uri="{FF2B5EF4-FFF2-40B4-BE49-F238E27FC236}">
                <a16:creationId xmlns:a16="http://schemas.microsoft.com/office/drawing/2014/main" id="{6CAC967F-9D4C-EDCF-A6DE-B52994104A15}"/>
              </a:ext>
            </a:extLst>
          </p:cNvPr>
          <p:cNvSpPr txBox="1"/>
          <p:nvPr/>
        </p:nvSpPr>
        <p:spPr>
          <a:xfrm>
            <a:off x="8270175" y="4409968"/>
            <a:ext cx="3676660" cy="1815882"/>
          </a:xfrm>
          <a:prstGeom prst="rect">
            <a:avLst/>
          </a:prstGeom>
          <a:noFill/>
        </p:spPr>
        <p:txBody>
          <a:bodyPr wrap="square">
            <a:spAutoFit/>
          </a:bodyPr>
          <a:lstStyle/>
          <a:p>
            <a:r>
              <a:rPr sz="1600" dirty="0">
                <a:solidFill>
                  <a:srgbClr val="000000"/>
                </a:solidFill>
                <a:latin typeface="Poppins SemiBold" panose="00000700000000000000" pitchFamily="2" charset="0"/>
                <a:cs typeface="Poppins SemiBold" panose="00000700000000000000" pitchFamily="2" charset="0"/>
              </a:rPr>
              <a:t>Maxime – Assistant communication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DISC : </a:t>
            </a:r>
            <a:r>
              <a:rPr lang="fr-FR" sz="1600" dirty="0">
                <a:solidFill>
                  <a:srgbClr val="000000"/>
                </a:solidFill>
                <a:latin typeface="Poppins SemiBold" panose="00000700000000000000" pitchFamily="2" charset="0"/>
                <a:cs typeface="Poppins SemiBold" panose="00000700000000000000" pitchFamily="2" charset="0"/>
              </a:rPr>
              <a:t>Vert</a:t>
            </a:r>
            <a:r>
              <a:rPr sz="1600" dirty="0">
                <a:solidFill>
                  <a:srgbClr val="000000"/>
                </a:solidFill>
                <a:latin typeface="Poppins SemiBold" panose="00000700000000000000" pitchFamily="2" charset="0"/>
                <a:cs typeface="Poppins SemiBold" panose="00000700000000000000" pitchFamily="2" charset="0"/>
              </a:rPr>
              <a:t> (</a:t>
            </a:r>
            <a:r>
              <a:rPr lang="fr-FR" sz="1600" dirty="0">
                <a:solidFill>
                  <a:srgbClr val="000000"/>
                </a:solidFill>
                <a:latin typeface="Poppins SemiBold" panose="00000700000000000000" pitchFamily="2" charset="0"/>
                <a:cs typeface="Poppins SemiBold" panose="00000700000000000000" pitchFamily="2" charset="0"/>
              </a:rPr>
              <a:t>S</a:t>
            </a:r>
            <a:r>
              <a:rPr sz="1600" dirty="0">
                <a:solidFill>
                  <a:srgbClr val="000000"/>
                </a:solidFill>
                <a:latin typeface="Poppins SemiBold" panose="00000700000000000000" pitchFamily="2" charset="0"/>
                <a:cs typeface="Poppins SemiBold" panose="00000700000000000000" pitchFamily="2" charset="0"/>
              </a:rPr>
              <a:t>)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Motivation : Haute </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err="1">
                <a:solidFill>
                  <a:srgbClr val="000000"/>
                </a:solidFill>
                <a:latin typeface="Poppins SemiBold" panose="00000700000000000000" pitchFamily="2" charset="0"/>
                <a:cs typeface="Poppins SemiBold" panose="00000700000000000000" pitchFamily="2" charset="0"/>
              </a:rPr>
              <a:t>Compétence</a:t>
            </a:r>
            <a:r>
              <a:rPr sz="1600" dirty="0">
                <a:solidFill>
                  <a:srgbClr val="000000"/>
                </a:solidFill>
                <a:latin typeface="Poppins SemiBold" panose="00000700000000000000" pitchFamily="2" charset="0"/>
                <a:cs typeface="Poppins SemiBold" panose="00000700000000000000" pitchFamily="2" charset="0"/>
              </a:rPr>
              <a:t> : Variable</a:t>
            </a:r>
            <a:endParaRPr lang="fr-FR" sz="1600" dirty="0">
              <a:solidFill>
                <a:srgbClr val="000000"/>
              </a:solidFill>
              <a:latin typeface="Poppins SemiBold" panose="00000700000000000000" pitchFamily="2" charset="0"/>
              <a:cs typeface="Poppins SemiBold" panose="00000700000000000000" pitchFamily="2" charset="0"/>
            </a:endParaRPr>
          </a:p>
          <a:p>
            <a:r>
              <a:rPr sz="1600" dirty="0">
                <a:solidFill>
                  <a:srgbClr val="000000"/>
                </a:solidFill>
                <a:latin typeface="Poppins SemiBold" panose="00000700000000000000" pitchFamily="2" charset="0"/>
                <a:cs typeface="Poppins SemiBold" panose="00000700000000000000" pitchFamily="2" charset="0"/>
              </a:rPr>
              <a:t>Style </a:t>
            </a:r>
            <a:r>
              <a:rPr sz="1600" dirty="0" err="1">
                <a:solidFill>
                  <a:srgbClr val="000000"/>
                </a:solidFill>
                <a:latin typeface="Poppins SemiBold" panose="00000700000000000000" pitchFamily="2" charset="0"/>
                <a:cs typeface="Poppins SemiBold" panose="00000700000000000000" pitchFamily="2" charset="0"/>
              </a:rPr>
              <a:t>recommandé</a:t>
            </a:r>
            <a:r>
              <a:rPr sz="1600" dirty="0">
                <a:solidFill>
                  <a:srgbClr val="000000"/>
                </a:solidFill>
                <a:latin typeface="Poppins SemiBold" panose="00000700000000000000" pitchFamily="2" charset="0"/>
                <a:cs typeface="Poppins SemiBold" panose="00000700000000000000" pitchFamily="2" charset="0"/>
              </a:rPr>
              <a:t> : M2 </a:t>
            </a:r>
            <a:r>
              <a:rPr sz="1600" dirty="0" err="1">
                <a:solidFill>
                  <a:srgbClr val="000000"/>
                </a:solidFill>
                <a:latin typeface="Poppins SemiBold" panose="00000700000000000000" pitchFamily="2" charset="0"/>
                <a:cs typeface="Poppins SemiBold" panose="00000700000000000000" pitchFamily="2" charset="0"/>
              </a:rPr>
              <a:t>ou</a:t>
            </a:r>
            <a:r>
              <a:rPr sz="1600" dirty="0">
                <a:solidFill>
                  <a:srgbClr val="000000"/>
                </a:solidFill>
                <a:latin typeface="Poppins SemiBold" panose="00000700000000000000" pitchFamily="2" charset="0"/>
                <a:cs typeface="Poppins SemiBold" panose="00000700000000000000" pitchFamily="2" charset="0"/>
              </a:rPr>
              <a:t> M3 </a:t>
            </a:r>
            <a:r>
              <a:rPr sz="1600" dirty="0" err="1">
                <a:solidFill>
                  <a:srgbClr val="000000"/>
                </a:solidFill>
                <a:latin typeface="Poppins SemiBold" panose="00000700000000000000" pitchFamily="2" charset="0"/>
                <a:cs typeface="Poppins SemiBold" panose="00000700000000000000" pitchFamily="2" charset="0"/>
              </a:rPr>
              <a:t>selon</a:t>
            </a:r>
            <a:r>
              <a:rPr sz="1600" dirty="0">
                <a:solidFill>
                  <a:srgbClr val="000000"/>
                </a:solidFill>
                <a:latin typeface="Poppins SemiBold" panose="00000700000000000000" pitchFamily="2" charset="0"/>
                <a:cs typeface="Poppins SemiBold" panose="00000700000000000000" pitchFamily="2" charset="0"/>
              </a:rPr>
              <a:t> les </a:t>
            </a:r>
            <a:r>
              <a:rPr sz="1600" dirty="0" err="1">
                <a:solidFill>
                  <a:srgbClr val="000000"/>
                </a:solidFill>
                <a:latin typeface="Poppins SemiBold" panose="00000700000000000000" pitchFamily="2" charset="0"/>
                <a:cs typeface="Poppins SemiBold" panose="00000700000000000000" pitchFamily="2" charset="0"/>
              </a:rPr>
              <a:t>cas</a:t>
            </a:r>
            <a:endParaRPr sz="1600" dirty="0">
              <a:solidFill>
                <a:srgbClr val="000000"/>
              </a:solidFill>
              <a:latin typeface="Poppins SemiBold" panose="00000700000000000000" pitchFamily="2" charset="0"/>
              <a:cs typeface="Poppins SemiBold" panose="00000700000000000000" pitchFamily="2" charset="0"/>
            </a:endParaRPr>
          </a:p>
        </p:txBody>
      </p:sp>
      <p:pic>
        <p:nvPicPr>
          <p:cNvPr id="8" name="Image 7">
            <a:extLst>
              <a:ext uri="{FF2B5EF4-FFF2-40B4-BE49-F238E27FC236}">
                <a16:creationId xmlns:a16="http://schemas.microsoft.com/office/drawing/2014/main" id="{4D0EC8C1-6F22-BEFC-1152-A9475F40384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9" name="Titre 1">
            <a:extLst>
              <a:ext uri="{FF2B5EF4-FFF2-40B4-BE49-F238E27FC236}">
                <a16:creationId xmlns:a16="http://schemas.microsoft.com/office/drawing/2014/main" id="{063FEE69-3825-6B8B-D84F-ED7BC1B58C64}"/>
              </a:ext>
            </a:extLst>
          </p:cNvPr>
          <p:cNvSpPr txBox="1">
            <a:spLocks/>
          </p:cNvSpPr>
          <p:nvPr/>
        </p:nvSpPr>
        <p:spPr>
          <a:xfrm>
            <a:off x="447675" y="597878"/>
            <a:ext cx="8035925" cy="583464"/>
          </a:xfrm>
          <a:prstGeom prst="rect">
            <a:avLst/>
          </a:prstGeom>
        </p:spPr>
        <p:txBody>
          <a:bodyPr vert="horz" wrap="square" lIns="0" tIns="0" rIns="0" bIns="0" rtlCol="0" anchor="b" anchorCtr="0">
            <a:normAutofit/>
          </a:bodyPr>
          <a:lstStyle>
            <a:lvl1pPr algn="l" defTabSz="914400" rtl="0" eaLnBrk="1" latinLnBrk="0" hangingPunct="1">
              <a:lnSpc>
                <a:spcPct val="93000"/>
              </a:lnSpc>
              <a:spcBef>
                <a:spcPct val="0"/>
              </a:spcBef>
              <a:buNone/>
              <a:defRPr sz="2800" b="1" i="0" kern="1200" spc="0" baseline="0">
                <a:ln w="6350" cap="flat">
                  <a:noFill/>
                  <a:miter lim="800000"/>
                </a:ln>
                <a:solidFill>
                  <a:schemeClr val="bg1"/>
                </a:solidFill>
                <a:latin typeface="Poppins SemiBold" pitchFamily="2" charset="77"/>
                <a:ea typeface="+mj-ea"/>
                <a:cs typeface="Poppins SemiBold" pitchFamily="2" charset="77"/>
              </a:defRPr>
            </a:lvl1pPr>
          </a:lstStyle>
          <a:p>
            <a:r>
              <a:rPr lang="fr-FR" dirty="0">
                <a:latin typeface="Poppins SemiBold" panose="00000700000000000000" pitchFamily="2" charset="0"/>
                <a:cs typeface="Poppins SemiBold" panose="00000700000000000000" pitchFamily="2" charset="0"/>
              </a:rPr>
              <a:t>Atelier  : jeu de rôle point individuel</a:t>
            </a:r>
          </a:p>
        </p:txBody>
      </p:sp>
      <p:pic>
        <p:nvPicPr>
          <p:cNvPr id="10" name="image68.jpg" descr="11053080_10203829054108115_3980594859568223667_o.jpg">
            <a:extLst>
              <a:ext uri="{FF2B5EF4-FFF2-40B4-BE49-F238E27FC236}">
                <a16:creationId xmlns:a16="http://schemas.microsoft.com/office/drawing/2014/main" id="{343ACFA0-3836-0069-1CC3-9C693A0A3DF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23279" y="2109977"/>
            <a:ext cx="2270594" cy="1469562"/>
          </a:xfrm>
          <a:custGeom>
            <a:avLst/>
            <a:gdLst/>
            <a:ahLst/>
            <a:cxnLst>
              <a:cxn ang="0">
                <a:pos x="wd2" y="hd2"/>
              </a:cxn>
              <a:cxn ang="5400000">
                <a:pos x="wd2" y="hd2"/>
              </a:cxn>
              <a:cxn ang="10800000">
                <a:pos x="wd2" y="hd2"/>
              </a:cxn>
              <a:cxn ang="16200000">
                <a:pos x="wd2" y="hd2"/>
              </a:cxn>
            </a:cxnLst>
            <a:rect l="0" t="0" r="r" b="b"/>
            <a:pathLst>
              <a:path w="21599" h="21595" extrusionOk="0">
                <a:moveTo>
                  <a:pt x="12630" y="0"/>
                </a:moveTo>
                <a:cubicBezTo>
                  <a:pt x="12263" y="10"/>
                  <a:pt x="12051" y="158"/>
                  <a:pt x="11579" y="612"/>
                </a:cubicBezTo>
                <a:cubicBezTo>
                  <a:pt x="11024" y="1144"/>
                  <a:pt x="10827" y="1239"/>
                  <a:pt x="10676" y="1045"/>
                </a:cubicBezTo>
                <a:cubicBezTo>
                  <a:pt x="10569" y="908"/>
                  <a:pt x="10482" y="667"/>
                  <a:pt x="10482" y="503"/>
                </a:cubicBezTo>
                <a:cubicBezTo>
                  <a:pt x="10482" y="160"/>
                  <a:pt x="9843" y="91"/>
                  <a:pt x="9711" y="421"/>
                </a:cubicBezTo>
                <a:cubicBezTo>
                  <a:pt x="9663" y="540"/>
                  <a:pt x="9513" y="637"/>
                  <a:pt x="9377" y="637"/>
                </a:cubicBezTo>
                <a:cubicBezTo>
                  <a:pt x="9241" y="637"/>
                  <a:pt x="8931" y="1013"/>
                  <a:pt x="8693" y="1472"/>
                </a:cubicBezTo>
                <a:cubicBezTo>
                  <a:pt x="8340" y="2150"/>
                  <a:pt x="8205" y="2737"/>
                  <a:pt x="7971" y="4612"/>
                </a:cubicBezTo>
                <a:cubicBezTo>
                  <a:pt x="7812" y="5882"/>
                  <a:pt x="7675" y="7428"/>
                  <a:pt x="7666" y="8046"/>
                </a:cubicBezTo>
                <a:cubicBezTo>
                  <a:pt x="7628" y="10610"/>
                  <a:pt x="7303" y="11156"/>
                  <a:pt x="6623" y="9778"/>
                </a:cubicBezTo>
                <a:cubicBezTo>
                  <a:pt x="6400" y="9327"/>
                  <a:pt x="6215" y="8908"/>
                  <a:pt x="6214" y="8848"/>
                </a:cubicBezTo>
                <a:cubicBezTo>
                  <a:pt x="6214" y="8788"/>
                  <a:pt x="5916" y="8303"/>
                  <a:pt x="5550" y="7772"/>
                </a:cubicBezTo>
                <a:cubicBezTo>
                  <a:pt x="5055" y="7052"/>
                  <a:pt x="4887" y="6645"/>
                  <a:pt x="4887" y="6179"/>
                </a:cubicBezTo>
                <a:cubicBezTo>
                  <a:pt x="4887" y="5493"/>
                  <a:pt x="4123" y="3947"/>
                  <a:pt x="3971" y="4326"/>
                </a:cubicBezTo>
                <a:cubicBezTo>
                  <a:pt x="3922" y="4447"/>
                  <a:pt x="3966" y="4699"/>
                  <a:pt x="4066" y="4886"/>
                </a:cubicBezTo>
                <a:cubicBezTo>
                  <a:pt x="4221" y="5174"/>
                  <a:pt x="4190" y="5299"/>
                  <a:pt x="3872" y="5721"/>
                </a:cubicBezTo>
                <a:cubicBezTo>
                  <a:pt x="3666" y="5994"/>
                  <a:pt x="3146" y="6375"/>
                  <a:pt x="2718" y="6568"/>
                </a:cubicBezTo>
                <a:cubicBezTo>
                  <a:pt x="2289" y="6760"/>
                  <a:pt x="1976" y="7011"/>
                  <a:pt x="2021" y="7122"/>
                </a:cubicBezTo>
                <a:cubicBezTo>
                  <a:pt x="2155" y="7458"/>
                  <a:pt x="3236" y="7814"/>
                  <a:pt x="3736" y="7689"/>
                </a:cubicBezTo>
                <a:cubicBezTo>
                  <a:pt x="4164" y="7582"/>
                  <a:pt x="4226" y="7636"/>
                  <a:pt x="4400" y="8281"/>
                </a:cubicBezTo>
                <a:cubicBezTo>
                  <a:pt x="4505" y="8671"/>
                  <a:pt x="4689" y="9116"/>
                  <a:pt x="4808" y="9269"/>
                </a:cubicBezTo>
                <a:cubicBezTo>
                  <a:pt x="4927" y="9421"/>
                  <a:pt x="4991" y="9628"/>
                  <a:pt x="4948" y="9734"/>
                </a:cubicBezTo>
                <a:cubicBezTo>
                  <a:pt x="4906" y="9839"/>
                  <a:pt x="4931" y="9925"/>
                  <a:pt x="5006" y="9925"/>
                </a:cubicBezTo>
                <a:cubicBezTo>
                  <a:pt x="5243" y="9925"/>
                  <a:pt x="6051" y="11668"/>
                  <a:pt x="5913" y="11881"/>
                </a:cubicBezTo>
                <a:cubicBezTo>
                  <a:pt x="5836" y="12000"/>
                  <a:pt x="5457" y="11870"/>
                  <a:pt x="4953" y="11549"/>
                </a:cubicBezTo>
                <a:cubicBezTo>
                  <a:pt x="3889" y="10874"/>
                  <a:pt x="3831" y="10879"/>
                  <a:pt x="3324" y="11664"/>
                </a:cubicBezTo>
                <a:cubicBezTo>
                  <a:pt x="3005" y="12156"/>
                  <a:pt x="2938" y="12388"/>
                  <a:pt x="3052" y="12600"/>
                </a:cubicBezTo>
                <a:cubicBezTo>
                  <a:pt x="3135" y="12755"/>
                  <a:pt x="3266" y="13572"/>
                  <a:pt x="3344" y="14422"/>
                </a:cubicBezTo>
                <a:cubicBezTo>
                  <a:pt x="3422" y="15272"/>
                  <a:pt x="3502" y="16092"/>
                  <a:pt x="3522" y="16238"/>
                </a:cubicBezTo>
                <a:cubicBezTo>
                  <a:pt x="3543" y="16393"/>
                  <a:pt x="3325" y="16564"/>
                  <a:pt x="2998" y="16658"/>
                </a:cubicBezTo>
                <a:cubicBezTo>
                  <a:pt x="2690" y="16747"/>
                  <a:pt x="2105" y="16948"/>
                  <a:pt x="1695" y="17098"/>
                </a:cubicBezTo>
                <a:cubicBezTo>
                  <a:pt x="1034" y="17340"/>
                  <a:pt x="957" y="17422"/>
                  <a:pt x="1010" y="17856"/>
                </a:cubicBezTo>
                <a:cubicBezTo>
                  <a:pt x="1048" y="18159"/>
                  <a:pt x="966" y="18491"/>
                  <a:pt x="796" y="18728"/>
                </a:cubicBezTo>
                <a:cubicBezTo>
                  <a:pt x="429" y="19242"/>
                  <a:pt x="100" y="20261"/>
                  <a:pt x="211" y="20537"/>
                </a:cubicBezTo>
                <a:cubicBezTo>
                  <a:pt x="260" y="20660"/>
                  <a:pt x="189" y="20951"/>
                  <a:pt x="54" y="21181"/>
                </a:cubicBezTo>
                <a:cubicBezTo>
                  <a:pt x="24" y="21233"/>
                  <a:pt x="-1" y="21275"/>
                  <a:pt x="0" y="21315"/>
                </a:cubicBezTo>
                <a:cubicBezTo>
                  <a:pt x="9" y="21593"/>
                  <a:pt x="1283" y="21597"/>
                  <a:pt x="10705" y="21595"/>
                </a:cubicBezTo>
                <a:lnTo>
                  <a:pt x="21599" y="21595"/>
                </a:lnTo>
                <a:lnTo>
                  <a:pt x="20828" y="20531"/>
                </a:lnTo>
                <a:lnTo>
                  <a:pt x="20061" y="19474"/>
                </a:lnTo>
                <a:lnTo>
                  <a:pt x="20444" y="19244"/>
                </a:lnTo>
                <a:cubicBezTo>
                  <a:pt x="21005" y="18909"/>
                  <a:pt x="20974" y="18048"/>
                  <a:pt x="20383" y="17575"/>
                </a:cubicBezTo>
                <a:lnTo>
                  <a:pt x="19933" y="17219"/>
                </a:lnTo>
                <a:lnTo>
                  <a:pt x="20312" y="16715"/>
                </a:lnTo>
                <a:cubicBezTo>
                  <a:pt x="20539" y="16414"/>
                  <a:pt x="20688" y="15995"/>
                  <a:pt x="20688" y="15664"/>
                </a:cubicBezTo>
                <a:lnTo>
                  <a:pt x="20688" y="15117"/>
                </a:lnTo>
                <a:lnTo>
                  <a:pt x="19232" y="15117"/>
                </a:lnTo>
                <a:cubicBezTo>
                  <a:pt x="17844" y="15117"/>
                  <a:pt x="17726" y="15152"/>
                  <a:pt x="16853" y="15855"/>
                </a:cubicBezTo>
                <a:cubicBezTo>
                  <a:pt x="16348" y="16262"/>
                  <a:pt x="15901" y="16509"/>
                  <a:pt x="15859" y="16403"/>
                </a:cubicBezTo>
                <a:cubicBezTo>
                  <a:pt x="15774" y="16191"/>
                  <a:pt x="16268" y="14560"/>
                  <a:pt x="16589" y="13995"/>
                </a:cubicBezTo>
                <a:cubicBezTo>
                  <a:pt x="16701" y="13798"/>
                  <a:pt x="16775" y="13413"/>
                  <a:pt x="16750" y="13135"/>
                </a:cubicBezTo>
                <a:cubicBezTo>
                  <a:pt x="16708" y="12669"/>
                  <a:pt x="16747" y="12632"/>
                  <a:pt x="17257" y="12702"/>
                </a:cubicBezTo>
                <a:cubicBezTo>
                  <a:pt x="17561" y="12744"/>
                  <a:pt x="17956" y="12869"/>
                  <a:pt x="18139" y="12976"/>
                </a:cubicBezTo>
                <a:cubicBezTo>
                  <a:pt x="18342" y="13095"/>
                  <a:pt x="18566" y="13089"/>
                  <a:pt x="18708" y="12963"/>
                </a:cubicBezTo>
                <a:cubicBezTo>
                  <a:pt x="18907" y="12789"/>
                  <a:pt x="18784" y="12526"/>
                  <a:pt x="17913" y="11205"/>
                </a:cubicBezTo>
                <a:cubicBezTo>
                  <a:pt x="16962" y="9763"/>
                  <a:pt x="16901" y="9611"/>
                  <a:pt x="17059" y="9154"/>
                </a:cubicBezTo>
                <a:cubicBezTo>
                  <a:pt x="17244" y="8619"/>
                  <a:pt x="17143" y="7872"/>
                  <a:pt x="16915" y="8090"/>
                </a:cubicBezTo>
                <a:cubicBezTo>
                  <a:pt x="16837" y="8164"/>
                  <a:pt x="16775" y="8430"/>
                  <a:pt x="16775" y="8683"/>
                </a:cubicBezTo>
                <a:cubicBezTo>
                  <a:pt x="16775" y="8935"/>
                  <a:pt x="16655" y="9342"/>
                  <a:pt x="16511" y="9587"/>
                </a:cubicBezTo>
                <a:cubicBezTo>
                  <a:pt x="16366" y="9833"/>
                  <a:pt x="16106" y="10668"/>
                  <a:pt x="15933" y="11441"/>
                </a:cubicBezTo>
                <a:cubicBezTo>
                  <a:pt x="15289" y="14317"/>
                  <a:pt x="15038" y="14610"/>
                  <a:pt x="14886" y="12677"/>
                </a:cubicBezTo>
                <a:cubicBezTo>
                  <a:pt x="14796" y="11533"/>
                  <a:pt x="15258" y="7189"/>
                  <a:pt x="15723" y="4822"/>
                </a:cubicBezTo>
                <a:cubicBezTo>
                  <a:pt x="15976" y="3534"/>
                  <a:pt x="15995" y="2057"/>
                  <a:pt x="15760" y="1765"/>
                </a:cubicBezTo>
                <a:cubicBezTo>
                  <a:pt x="15664" y="1645"/>
                  <a:pt x="15365" y="1481"/>
                  <a:pt x="15096" y="1395"/>
                </a:cubicBezTo>
                <a:cubicBezTo>
                  <a:pt x="14827" y="1310"/>
                  <a:pt x="14436" y="986"/>
                  <a:pt x="14226" y="682"/>
                </a:cubicBezTo>
                <a:cubicBezTo>
                  <a:pt x="13939" y="266"/>
                  <a:pt x="13648" y="107"/>
                  <a:pt x="13063" y="32"/>
                </a:cubicBezTo>
                <a:cubicBezTo>
                  <a:pt x="12891" y="10"/>
                  <a:pt x="12753" y="-3"/>
                  <a:pt x="12630" y="0"/>
                </a:cubicBezTo>
                <a:close/>
              </a:path>
            </a:pathLst>
          </a:custGeom>
          <a:ln w="12700">
            <a:miter lim="400000"/>
          </a:ln>
        </p:spPr>
      </p:pic>
      <p:pic>
        <p:nvPicPr>
          <p:cNvPr id="11" name="image71.jpg" descr="11025677_10203803368065980_4094877369087192278_o.jpg">
            <a:extLst>
              <a:ext uri="{FF2B5EF4-FFF2-40B4-BE49-F238E27FC236}">
                <a16:creationId xmlns:a16="http://schemas.microsoft.com/office/drawing/2014/main" id="{255C1555-552B-6CCB-B5F1-0ACB0E682996}"/>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627097" y="4287284"/>
            <a:ext cx="2626988" cy="1818033"/>
          </a:xfrm>
          <a:custGeom>
            <a:avLst/>
            <a:gdLst/>
            <a:ahLst/>
            <a:cxnLst>
              <a:cxn ang="0">
                <a:pos x="wd2" y="hd2"/>
              </a:cxn>
              <a:cxn ang="5400000">
                <a:pos x="wd2" y="hd2"/>
              </a:cxn>
              <a:cxn ang="10800000">
                <a:pos x="wd2" y="hd2"/>
              </a:cxn>
              <a:cxn ang="16200000">
                <a:pos x="wd2" y="hd2"/>
              </a:cxn>
            </a:cxnLst>
            <a:rect l="0" t="0" r="r" b="b"/>
            <a:pathLst>
              <a:path w="21600" h="21588" extrusionOk="0">
                <a:moveTo>
                  <a:pt x="12430" y="11"/>
                </a:moveTo>
                <a:cubicBezTo>
                  <a:pt x="12190" y="79"/>
                  <a:pt x="11543" y="414"/>
                  <a:pt x="11218" y="666"/>
                </a:cubicBezTo>
                <a:cubicBezTo>
                  <a:pt x="11068" y="782"/>
                  <a:pt x="10415" y="913"/>
                  <a:pt x="9769" y="952"/>
                </a:cubicBezTo>
                <a:cubicBezTo>
                  <a:pt x="8617" y="1022"/>
                  <a:pt x="8178" y="1247"/>
                  <a:pt x="8178" y="1781"/>
                </a:cubicBezTo>
                <a:cubicBezTo>
                  <a:pt x="8178" y="1991"/>
                  <a:pt x="8250" y="1992"/>
                  <a:pt x="8557" y="1774"/>
                </a:cubicBezTo>
                <a:cubicBezTo>
                  <a:pt x="9095" y="1393"/>
                  <a:pt x="9446" y="1335"/>
                  <a:pt x="9515" y="1619"/>
                </a:cubicBezTo>
                <a:cubicBezTo>
                  <a:pt x="9547" y="1753"/>
                  <a:pt x="9352" y="2018"/>
                  <a:pt x="9083" y="2204"/>
                </a:cubicBezTo>
                <a:cubicBezTo>
                  <a:pt x="8716" y="2458"/>
                  <a:pt x="8630" y="2601"/>
                  <a:pt x="8738" y="2790"/>
                </a:cubicBezTo>
                <a:cubicBezTo>
                  <a:pt x="8839" y="2966"/>
                  <a:pt x="8834" y="3174"/>
                  <a:pt x="8721" y="3481"/>
                </a:cubicBezTo>
                <a:cubicBezTo>
                  <a:pt x="8545" y="3959"/>
                  <a:pt x="8642" y="5369"/>
                  <a:pt x="8881" y="5786"/>
                </a:cubicBezTo>
                <a:cubicBezTo>
                  <a:pt x="9031" y="6049"/>
                  <a:pt x="9040" y="6036"/>
                  <a:pt x="7738" y="7667"/>
                </a:cubicBezTo>
                <a:cubicBezTo>
                  <a:pt x="7382" y="8112"/>
                  <a:pt x="7029" y="8766"/>
                  <a:pt x="6948" y="9118"/>
                </a:cubicBezTo>
                <a:cubicBezTo>
                  <a:pt x="6863" y="9495"/>
                  <a:pt x="6814" y="11191"/>
                  <a:pt x="6832" y="13236"/>
                </a:cubicBezTo>
                <a:cubicBezTo>
                  <a:pt x="6853" y="15601"/>
                  <a:pt x="6807" y="16886"/>
                  <a:pt x="6694" y="17266"/>
                </a:cubicBezTo>
                <a:cubicBezTo>
                  <a:pt x="6537" y="17794"/>
                  <a:pt x="6490" y="17821"/>
                  <a:pt x="5758" y="17764"/>
                </a:cubicBezTo>
                <a:lnTo>
                  <a:pt x="4986" y="17708"/>
                </a:lnTo>
                <a:lnTo>
                  <a:pt x="4736" y="16543"/>
                </a:lnTo>
                <a:cubicBezTo>
                  <a:pt x="4600" y="15904"/>
                  <a:pt x="4457" y="15337"/>
                  <a:pt x="4417" y="15279"/>
                </a:cubicBezTo>
                <a:cubicBezTo>
                  <a:pt x="4302" y="15113"/>
                  <a:pt x="2816" y="16061"/>
                  <a:pt x="2816" y="16300"/>
                </a:cubicBezTo>
                <a:cubicBezTo>
                  <a:pt x="2816" y="16418"/>
                  <a:pt x="2880" y="16821"/>
                  <a:pt x="2954" y="17197"/>
                </a:cubicBezTo>
                <a:cubicBezTo>
                  <a:pt x="3080" y="17831"/>
                  <a:pt x="3056" y="17923"/>
                  <a:pt x="2644" y="18430"/>
                </a:cubicBezTo>
                <a:cubicBezTo>
                  <a:pt x="2242" y="18925"/>
                  <a:pt x="2182" y="18948"/>
                  <a:pt x="2027" y="18655"/>
                </a:cubicBezTo>
                <a:cubicBezTo>
                  <a:pt x="1933" y="18476"/>
                  <a:pt x="1855" y="18078"/>
                  <a:pt x="1855" y="17770"/>
                </a:cubicBezTo>
                <a:cubicBezTo>
                  <a:pt x="1855" y="17351"/>
                  <a:pt x="1789" y="17210"/>
                  <a:pt x="1592" y="17210"/>
                </a:cubicBezTo>
                <a:cubicBezTo>
                  <a:pt x="1288" y="17210"/>
                  <a:pt x="1164" y="17813"/>
                  <a:pt x="1186" y="19197"/>
                </a:cubicBezTo>
                <a:cubicBezTo>
                  <a:pt x="1199" y="20013"/>
                  <a:pt x="1149" y="20154"/>
                  <a:pt x="600" y="20841"/>
                </a:cubicBezTo>
                <a:lnTo>
                  <a:pt x="0" y="21589"/>
                </a:lnTo>
                <a:lnTo>
                  <a:pt x="10800" y="21589"/>
                </a:lnTo>
                <a:cubicBezTo>
                  <a:pt x="20124" y="21589"/>
                  <a:pt x="21600" y="21550"/>
                  <a:pt x="21600" y="21302"/>
                </a:cubicBezTo>
                <a:cubicBezTo>
                  <a:pt x="21600" y="21144"/>
                  <a:pt x="21566" y="21028"/>
                  <a:pt x="21522" y="21047"/>
                </a:cubicBezTo>
                <a:cubicBezTo>
                  <a:pt x="21478" y="21065"/>
                  <a:pt x="21267" y="20912"/>
                  <a:pt x="21052" y="20704"/>
                </a:cubicBezTo>
                <a:cubicBezTo>
                  <a:pt x="20730" y="20392"/>
                  <a:pt x="20674" y="20220"/>
                  <a:pt x="20729" y="19714"/>
                </a:cubicBezTo>
                <a:cubicBezTo>
                  <a:pt x="20765" y="19377"/>
                  <a:pt x="20714" y="18834"/>
                  <a:pt x="20617" y="18505"/>
                </a:cubicBezTo>
                <a:cubicBezTo>
                  <a:pt x="20519" y="18177"/>
                  <a:pt x="20406" y="17750"/>
                  <a:pt x="20362" y="17558"/>
                </a:cubicBezTo>
                <a:cubicBezTo>
                  <a:pt x="20314" y="17346"/>
                  <a:pt x="20144" y="17210"/>
                  <a:pt x="19927" y="17210"/>
                </a:cubicBezTo>
                <a:cubicBezTo>
                  <a:pt x="19731" y="17210"/>
                  <a:pt x="19605" y="17297"/>
                  <a:pt x="19650" y="17403"/>
                </a:cubicBezTo>
                <a:cubicBezTo>
                  <a:pt x="19695" y="17508"/>
                  <a:pt x="19602" y="17783"/>
                  <a:pt x="19443" y="18013"/>
                </a:cubicBezTo>
                <a:cubicBezTo>
                  <a:pt x="19215" y="18345"/>
                  <a:pt x="19115" y="18380"/>
                  <a:pt x="18960" y="18194"/>
                </a:cubicBezTo>
                <a:cubicBezTo>
                  <a:pt x="18853" y="18064"/>
                  <a:pt x="18790" y="17901"/>
                  <a:pt x="18822" y="17826"/>
                </a:cubicBezTo>
                <a:cubicBezTo>
                  <a:pt x="18854" y="17751"/>
                  <a:pt x="18825" y="17560"/>
                  <a:pt x="18758" y="17403"/>
                </a:cubicBezTo>
                <a:cubicBezTo>
                  <a:pt x="18674" y="17206"/>
                  <a:pt x="18731" y="16969"/>
                  <a:pt x="18939" y="16649"/>
                </a:cubicBezTo>
                <a:cubicBezTo>
                  <a:pt x="19240" y="16184"/>
                  <a:pt x="19238" y="16179"/>
                  <a:pt x="18965" y="15889"/>
                </a:cubicBezTo>
                <a:cubicBezTo>
                  <a:pt x="18814" y="15729"/>
                  <a:pt x="18559" y="15550"/>
                  <a:pt x="18395" y="15490"/>
                </a:cubicBezTo>
                <a:cubicBezTo>
                  <a:pt x="17803" y="15275"/>
                  <a:pt x="17249" y="16729"/>
                  <a:pt x="17684" y="17359"/>
                </a:cubicBezTo>
                <a:cubicBezTo>
                  <a:pt x="17891" y="17660"/>
                  <a:pt x="17567" y="17861"/>
                  <a:pt x="17019" y="17770"/>
                </a:cubicBezTo>
                <a:cubicBezTo>
                  <a:pt x="16650" y="17709"/>
                  <a:pt x="16631" y="17662"/>
                  <a:pt x="16666" y="16811"/>
                </a:cubicBezTo>
                <a:cubicBezTo>
                  <a:pt x="16709" y="15761"/>
                  <a:pt x="16570" y="15374"/>
                  <a:pt x="16127" y="15304"/>
                </a:cubicBezTo>
                <a:cubicBezTo>
                  <a:pt x="15950" y="15275"/>
                  <a:pt x="15776" y="15232"/>
                  <a:pt x="15738" y="15210"/>
                </a:cubicBezTo>
                <a:cubicBezTo>
                  <a:pt x="15500" y="15073"/>
                  <a:pt x="15235" y="15158"/>
                  <a:pt x="15096" y="15416"/>
                </a:cubicBezTo>
                <a:cubicBezTo>
                  <a:pt x="14778" y="16003"/>
                  <a:pt x="14643" y="14832"/>
                  <a:pt x="14785" y="12700"/>
                </a:cubicBezTo>
                <a:cubicBezTo>
                  <a:pt x="14858" y="11620"/>
                  <a:pt x="14879" y="10379"/>
                  <a:pt x="14833" y="9940"/>
                </a:cubicBezTo>
                <a:cubicBezTo>
                  <a:pt x="14710" y="8776"/>
                  <a:pt x="14186" y="7737"/>
                  <a:pt x="13379" y="7069"/>
                </a:cubicBezTo>
                <a:lnTo>
                  <a:pt x="12668" y="6483"/>
                </a:lnTo>
                <a:lnTo>
                  <a:pt x="12633" y="4945"/>
                </a:lnTo>
                <a:cubicBezTo>
                  <a:pt x="12591" y="3108"/>
                  <a:pt x="12384" y="2583"/>
                  <a:pt x="11425" y="1911"/>
                </a:cubicBezTo>
                <a:cubicBezTo>
                  <a:pt x="10655" y="1371"/>
                  <a:pt x="10708" y="1123"/>
                  <a:pt x="11719" y="578"/>
                </a:cubicBezTo>
                <a:cubicBezTo>
                  <a:pt x="12077" y="385"/>
                  <a:pt x="12429" y="148"/>
                  <a:pt x="12504" y="49"/>
                </a:cubicBezTo>
                <a:cubicBezTo>
                  <a:pt x="12541" y="-1"/>
                  <a:pt x="12510" y="-11"/>
                  <a:pt x="12430" y="11"/>
                </a:cubicBezTo>
                <a:close/>
              </a:path>
            </a:pathLst>
          </a:custGeom>
          <a:ln w="12700">
            <a:miter lim="400000"/>
          </a:ln>
        </p:spPr>
      </p:pic>
      <p:pic>
        <p:nvPicPr>
          <p:cNvPr id="12" name="image5-small.jpg" descr="Sans titre-1.jpg">
            <a:extLst>
              <a:ext uri="{FF2B5EF4-FFF2-40B4-BE49-F238E27FC236}">
                <a16:creationId xmlns:a16="http://schemas.microsoft.com/office/drawing/2014/main" id="{F5A1572D-E082-417B-B1F5-F3B130EED57D}"/>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175609" y="4241107"/>
            <a:ext cx="2626989" cy="1783913"/>
          </a:xfrm>
          <a:custGeom>
            <a:avLst/>
            <a:gdLst/>
            <a:ahLst/>
            <a:cxnLst>
              <a:cxn ang="0">
                <a:pos x="wd2" y="hd2"/>
              </a:cxn>
              <a:cxn ang="5400000">
                <a:pos x="wd2" y="hd2"/>
              </a:cxn>
              <a:cxn ang="10800000">
                <a:pos x="wd2" y="hd2"/>
              </a:cxn>
              <a:cxn ang="16200000">
                <a:pos x="wd2" y="hd2"/>
              </a:cxn>
            </a:cxnLst>
            <a:rect l="0" t="0" r="r" b="b"/>
            <a:pathLst>
              <a:path w="21600" h="21574" extrusionOk="0">
                <a:moveTo>
                  <a:pt x="11334" y="16"/>
                </a:moveTo>
                <a:cubicBezTo>
                  <a:pt x="11239" y="-18"/>
                  <a:pt x="11115" y="4"/>
                  <a:pt x="10921" y="72"/>
                </a:cubicBezTo>
                <a:cubicBezTo>
                  <a:pt x="10666" y="161"/>
                  <a:pt x="10359" y="292"/>
                  <a:pt x="10237" y="366"/>
                </a:cubicBezTo>
                <a:cubicBezTo>
                  <a:pt x="10115" y="440"/>
                  <a:pt x="9976" y="412"/>
                  <a:pt x="9928" y="299"/>
                </a:cubicBezTo>
                <a:cubicBezTo>
                  <a:pt x="9808" y="13"/>
                  <a:pt x="8827" y="984"/>
                  <a:pt x="8739" y="1477"/>
                </a:cubicBezTo>
                <a:cubicBezTo>
                  <a:pt x="8701" y="1689"/>
                  <a:pt x="8592" y="1838"/>
                  <a:pt x="8493" y="1808"/>
                </a:cubicBezTo>
                <a:cubicBezTo>
                  <a:pt x="8211" y="1722"/>
                  <a:pt x="8183" y="3296"/>
                  <a:pt x="8456" y="3906"/>
                </a:cubicBezTo>
                <a:cubicBezTo>
                  <a:pt x="8738" y="4539"/>
                  <a:pt x="8511" y="5115"/>
                  <a:pt x="8105" y="4796"/>
                </a:cubicBezTo>
                <a:cubicBezTo>
                  <a:pt x="7732" y="4503"/>
                  <a:pt x="7366" y="4565"/>
                  <a:pt x="7016" y="4980"/>
                </a:cubicBezTo>
                <a:cubicBezTo>
                  <a:pt x="6705" y="5350"/>
                  <a:pt x="6700" y="5435"/>
                  <a:pt x="6608" y="10048"/>
                </a:cubicBezTo>
                <a:cubicBezTo>
                  <a:pt x="6480" y="16442"/>
                  <a:pt x="6531" y="16029"/>
                  <a:pt x="5815" y="16325"/>
                </a:cubicBezTo>
                <a:cubicBezTo>
                  <a:pt x="5490" y="16459"/>
                  <a:pt x="5101" y="16627"/>
                  <a:pt x="4947" y="16699"/>
                </a:cubicBezTo>
                <a:cubicBezTo>
                  <a:pt x="4750" y="16792"/>
                  <a:pt x="4539" y="16670"/>
                  <a:pt x="4234" y="16294"/>
                </a:cubicBezTo>
                <a:cubicBezTo>
                  <a:pt x="3872" y="15847"/>
                  <a:pt x="3808" y="15651"/>
                  <a:pt x="3842" y="15055"/>
                </a:cubicBezTo>
                <a:cubicBezTo>
                  <a:pt x="3871" y="14539"/>
                  <a:pt x="3965" y="14287"/>
                  <a:pt x="4184" y="14147"/>
                </a:cubicBezTo>
                <a:cubicBezTo>
                  <a:pt x="4350" y="14040"/>
                  <a:pt x="4489" y="13851"/>
                  <a:pt x="4489" y="13723"/>
                </a:cubicBezTo>
                <a:cubicBezTo>
                  <a:pt x="4489" y="13595"/>
                  <a:pt x="4685" y="13310"/>
                  <a:pt x="4927" y="13091"/>
                </a:cubicBezTo>
                <a:cubicBezTo>
                  <a:pt x="5699" y="12392"/>
                  <a:pt x="5998" y="11778"/>
                  <a:pt x="6065" y="10747"/>
                </a:cubicBezTo>
                <a:cubicBezTo>
                  <a:pt x="6118" y="9939"/>
                  <a:pt x="6076" y="9707"/>
                  <a:pt x="5794" y="9226"/>
                </a:cubicBezTo>
                <a:cubicBezTo>
                  <a:pt x="5473" y="8678"/>
                  <a:pt x="5443" y="8663"/>
                  <a:pt x="4939" y="8907"/>
                </a:cubicBezTo>
                <a:cubicBezTo>
                  <a:pt x="4400" y="9168"/>
                  <a:pt x="2538" y="9130"/>
                  <a:pt x="1977" y="8845"/>
                </a:cubicBezTo>
                <a:cubicBezTo>
                  <a:pt x="1509" y="8608"/>
                  <a:pt x="997" y="9482"/>
                  <a:pt x="997" y="10520"/>
                </a:cubicBezTo>
                <a:cubicBezTo>
                  <a:pt x="997" y="11313"/>
                  <a:pt x="1420" y="12668"/>
                  <a:pt x="1669" y="12668"/>
                </a:cubicBezTo>
                <a:cubicBezTo>
                  <a:pt x="1731" y="12668"/>
                  <a:pt x="1995" y="12961"/>
                  <a:pt x="2253" y="13312"/>
                </a:cubicBezTo>
                <a:cubicBezTo>
                  <a:pt x="2510" y="13664"/>
                  <a:pt x="2831" y="14046"/>
                  <a:pt x="2966" y="14165"/>
                </a:cubicBezTo>
                <a:cubicBezTo>
                  <a:pt x="3114" y="14295"/>
                  <a:pt x="3229" y="14665"/>
                  <a:pt x="3254" y="15085"/>
                </a:cubicBezTo>
                <a:cubicBezTo>
                  <a:pt x="3289" y="15686"/>
                  <a:pt x="3225" y="15864"/>
                  <a:pt x="2816" y="16343"/>
                </a:cubicBezTo>
                <a:cubicBezTo>
                  <a:pt x="2391" y="16840"/>
                  <a:pt x="2340" y="16999"/>
                  <a:pt x="2340" y="17822"/>
                </a:cubicBezTo>
                <a:lnTo>
                  <a:pt x="2340" y="18748"/>
                </a:lnTo>
                <a:lnTo>
                  <a:pt x="1168" y="20086"/>
                </a:lnTo>
                <a:lnTo>
                  <a:pt x="0" y="21423"/>
                </a:lnTo>
                <a:lnTo>
                  <a:pt x="2144" y="21522"/>
                </a:lnTo>
                <a:cubicBezTo>
                  <a:pt x="3146" y="21567"/>
                  <a:pt x="7200" y="21582"/>
                  <a:pt x="11284" y="21571"/>
                </a:cubicBezTo>
                <a:cubicBezTo>
                  <a:pt x="15367" y="21559"/>
                  <a:pt x="19478" y="21524"/>
                  <a:pt x="20590" y="21472"/>
                </a:cubicBezTo>
                <a:lnTo>
                  <a:pt x="21600" y="21423"/>
                </a:lnTo>
                <a:lnTo>
                  <a:pt x="19986" y="19515"/>
                </a:lnTo>
                <a:cubicBezTo>
                  <a:pt x="17330" y="16368"/>
                  <a:pt x="17557" y="16727"/>
                  <a:pt x="17750" y="15944"/>
                </a:cubicBezTo>
                <a:cubicBezTo>
                  <a:pt x="17842" y="15571"/>
                  <a:pt x="17900" y="15189"/>
                  <a:pt x="17883" y="15098"/>
                </a:cubicBezTo>
                <a:cubicBezTo>
                  <a:pt x="17825" y="14788"/>
                  <a:pt x="18066" y="13359"/>
                  <a:pt x="18275" y="12766"/>
                </a:cubicBezTo>
                <a:cubicBezTo>
                  <a:pt x="18904" y="10988"/>
                  <a:pt x="18880" y="11147"/>
                  <a:pt x="18638" y="10343"/>
                </a:cubicBezTo>
                <a:cubicBezTo>
                  <a:pt x="18397" y="9542"/>
                  <a:pt x="18306" y="9461"/>
                  <a:pt x="16565" y="8594"/>
                </a:cubicBezTo>
                <a:cubicBezTo>
                  <a:pt x="16011" y="8318"/>
                  <a:pt x="15501" y="8020"/>
                  <a:pt x="15430" y="7925"/>
                </a:cubicBezTo>
                <a:cubicBezTo>
                  <a:pt x="15360" y="7830"/>
                  <a:pt x="15300" y="7125"/>
                  <a:pt x="15297" y="6361"/>
                </a:cubicBezTo>
                <a:cubicBezTo>
                  <a:pt x="15290" y="4532"/>
                  <a:pt x="15201" y="4436"/>
                  <a:pt x="13503" y="4471"/>
                </a:cubicBezTo>
                <a:lnTo>
                  <a:pt x="12206" y="4502"/>
                </a:lnTo>
                <a:lnTo>
                  <a:pt x="12227" y="3618"/>
                </a:lnTo>
                <a:cubicBezTo>
                  <a:pt x="12254" y="2548"/>
                  <a:pt x="12329" y="1903"/>
                  <a:pt x="12439" y="1741"/>
                </a:cubicBezTo>
                <a:cubicBezTo>
                  <a:pt x="12485" y="1674"/>
                  <a:pt x="12489" y="1501"/>
                  <a:pt x="12452" y="1360"/>
                </a:cubicBezTo>
                <a:cubicBezTo>
                  <a:pt x="12415" y="1219"/>
                  <a:pt x="12452" y="1045"/>
                  <a:pt x="12531" y="974"/>
                </a:cubicBezTo>
                <a:cubicBezTo>
                  <a:pt x="12842" y="692"/>
                  <a:pt x="12656" y="461"/>
                  <a:pt x="12218" y="581"/>
                </a:cubicBezTo>
                <a:cubicBezTo>
                  <a:pt x="11855" y="681"/>
                  <a:pt x="11729" y="630"/>
                  <a:pt x="11576" y="311"/>
                </a:cubicBezTo>
                <a:cubicBezTo>
                  <a:pt x="11496" y="144"/>
                  <a:pt x="11429" y="51"/>
                  <a:pt x="11334" y="16"/>
                </a:cubicBezTo>
                <a:close/>
              </a:path>
            </a:pathLst>
          </a:custGeom>
          <a:ln w="12700">
            <a:miter lim="400000"/>
          </a:ln>
        </p:spPr>
      </p:pic>
      <p:pic>
        <p:nvPicPr>
          <p:cNvPr id="13" name="image6.png" descr="4E2B348B-8998-4AA8-9AB4-776768D63455@local">
            <a:extLst>
              <a:ext uri="{FF2B5EF4-FFF2-40B4-BE49-F238E27FC236}">
                <a16:creationId xmlns:a16="http://schemas.microsoft.com/office/drawing/2014/main" id="{647B003E-CB08-CCF8-22DF-1B968505A306}"/>
              </a:ext>
            </a:extLst>
          </p:cNvPr>
          <p:cNvPicPr>
            <a:picLocks noChangeAspect="1"/>
          </p:cNvPicPr>
          <p:nvPr/>
        </p:nvPicPr>
        <p:blipFill>
          <a:blip r:embed="rId6"/>
          <a:stretch>
            <a:fillRect/>
          </a:stretch>
        </p:blipFill>
        <p:spPr>
          <a:xfrm>
            <a:off x="5902960" y="1868726"/>
            <a:ext cx="2367215" cy="1698826"/>
          </a:xfrm>
          <a:prstGeom prst="rect">
            <a:avLst/>
          </a:prstGeom>
          <a:ln w="12700">
            <a:miter lim="400000"/>
          </a:ln>
        </p:spPr>
      </p:pic>
    </p:spTree>
    <p:extLst>
      <p:ext uri="{BB962C8B-B14F-4D97-AF65-F5344CB8AC3E}">
        <p14:creationId xmlns:p14="http://schemas.microsoft.com/office/powerpoint/2010/main" val="3379624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Connecteur droit avec flèche 16">
            <a:extLst>
              <a:ext uri="{FF2B5EF4-FFF2-40B4-BE49-F238E27FC236}">
                <a16:creationId xmlns:a16="http://schemas.microsoft.com/office/drawing/2014/main" id="{6263A489-F33C-B26C-96BE-25BE9561F840}"/>
              </a:ext>
            </a:extLst>
          </p:cNvPr>
          <p:cNvCxnSpPr>
            <a:cxnSpLocks/>
          </p:cNvCxnSpPr>
          <p:nvPr/>
        </p:nvCxnSpPr>
        <p:spPr>
          <a:xfrm>
            <a:off x="3394673" y="2727925"/>
            <a:ext cx="0" cy="3019425"/>
          </a:xfrm>
          <a:prstGeom prst="straightConnector1">
            <a:avLst/>
          </a:prstGeom>
          <a:ln w="25400" cap="flat" cmpd="sng" algn="ctr">
            <a:solidFill>
              <a:schemeClr val="tx1"/>
            </a:solidFill>
            <a:prstDash val="solid"/>
            <a:round/>
            <a:headEnd type="triangle" w="lg" len="lg"/>
            <a:tailEnd type="triangle" w="lg" len="lg"/>
          </a:ln>
        </p:spPr>
        <p:style>
          <a:lnRef idx="0">
            <a:scrgbClr r="0" g="0" b="0"/>
          </a:lnRef>
          <a:fillRef idx="0">
            <a:scrgbClr r="0" g="0" b="0"/>
          </a:fillRef>
          <a:effectRef idx="0">
            <a:scrgbClr r="0" g="0" b="0"/>
          </a:effectRef>
          <a:fontRef idx="minor">
            <a:schemeClr val="tx1"/>
          </a:fontRef>
        </p:style>
      </p:cxnSp>
      <p:sp>
        <p:nvSpPr>
          <p:cNvPr id="22" name="ZoneTexte 21">
            <a:extLst>
              <a:ext uri="{FF2B5EF4-FFF2-40B4-BE49-F238E27FC236}">
                <a16:creationId xmlns:a16="http://schemas.microsoft.com/office/drawing/2014/main" id="{94BCAB2D-C915-21B2-600F-18F33205E572}"/>
              </a:ext>
            </a:extLst>
          </p:cNvPr>
          <p:cNvSpPr txBox="1"/>
          <p:nvPr/>
        </p:nvSpPr>
        <p:spPr>
          <a:xfrm>
            <a:off x="2334518" y="2006048"/>
            <a:ext cx="2077717" cy="707886"/>
          </a:xfrm>
          <a:prstGeom prst="rect">
            <a:avLst/>
          </a:prstGeom>
          <a:solidFill>
            <a:srgbClr val="AAE6F0"/>
          </a:solidFill>
          <a:ln>
            <a:solidFill>
              <a:schemeClr val="accent4"/>
            </a:solidFill>
          </a:ln>
        </p:spPr>
        <p:txBody>
          <a:bodyPr wrap="square" lIns="91440" tIns="45720" rIns="91440" bIns="45720" rtlCol="0" anchor="t">
            <a:spAutoFit/>
          </a:bodyPr>
          <a:lstStyle/>
          <a:p>
            <a:pPr algn="ctr"/>
            <a:r>
              <a:rPr lang="fr-FR" sz="2000" dirty="0">
                <a:latin typeface="Poppins SemiBold" panose="00000700000000000000" pitchFamily="2" charset="0"/>
                <a:cs typeface="Poppins SemiBold" panose="00000700000000000000" pitchFamily="2" charset="0"/>
              </a:rPr>
              <a:t>Instances </a:t>
            </a:r>
            <a:br>
              <a:rPr lang="fr-FR" sz="2000" dirty="0">
                <a:latin typeface="Poppins SemiBold" panose="00000700000000000000" pitchFamily="2" charset="0"/>
                <a:cs typeface="Poppins SemiBold" panose="00000700000000000000" pitchFamily="2" charset="0"/>
              </a:rPr>
            </a:br>
            <a:r>
              <a:rPr lang="fr-FR" sz="2000" dirty="0">
                <a:latin typeface="Poppins SemiBold" panose="00000700000000000000" pitchFamily="2" charset="0"/>
                <a:cs typeface="Poppins SemiBold" panose="00000700000000000000" pitchFamily="2" charset="0"/>
              </a:rPr>
              <a:t>individuelles</a:t>
            </a:r>
          </a:p>
        </p:txBody>
      </p:sp>
      <p:sp>
        <p:nvSpPr>
          <p:cNvPr id="24" name="ZoneTexte 23">
            <a:extLst>
              <a:ext uri="{FF2B5EF4-FFF2-40B4-BE49-F238E27FC236}">
                <a16:creationId xmlns:a16="http://schemas.microsoft.com/office/drawing/2014/main" id="{DA59AE65-EDAC-3097-A7F0-1CAF6434EAA6}"/>
              </a:ext>
            </a:extLst>
          </p:cNvPr>
          <p:cNvSpPr txBox="1"/>
          <p:nvPr/>
        </p:nvSpPr>
        <p:spPr>
          <a:xfrm>
            <a:off x="2329082" y="5814232"/>
            <a:ext cx="2131181" cy="707886"/>
          </a:xfrm>
          <a:prstGeom prst="rect">
            <a:avLst/>
          </a:prstGeom>
          <a:solidFill>
            <a:schemeClr val="accent4"/>
          </a:solidFill>
          <a:ln>
            <a:solidFill>
              <a:schemeClr val="accent4"/>
            </a:solidFill>
          </a:ln>
        </p:spPr>
        <p:txBody>
          <a:bodyPr wrap="square" lIns="91440" tIns="45720" rIns="91440" bIns="45720" rtlCol="0" anchor="t">
            <a:spAutoFit/>
          </a:bodyPr>
          <a:lstStyle/>
          <a:p>
            <a:pPr algn="ctr"/>
            <a:r>
              <a:rPr lang="fr-FR" sz="2000" b="1" dirty="0">
                <a:latin typeface="Poppins SemiBold" panose="00000700000000000000" pitchFamily="2" charset="0"/>
                <a:cs typeface="Poppins SemiBold" panose="00000700000000000000" pitchFamily="2" charset="0"/>
              </a:rPr>
              <a:t>Instances </a:t>
            </a:r>
            <a:br>
              <a:rPr lang="fr-FR" sz="2000" b="1" dirty="0">
                <a:latin typeface="Poppins SemiBold" panose="00000700000000000000" pitchFamily="2" charset="0"/>
                <a:cs typeface="Poppins SemiBold" panose="00000700000000000000" pitchFamily="2" charset="0"/>
              </a:rPr>
            </a:br>
            <a:r>
              <a:rPr lang="fr-FR" sz="2000" b="1" dirty="0">
                <a:latin typeface="Poppins SemiBold" panose="00000700000000000000" pitchFamily="2" charset="0"/>
                <a:cs typeface="Poppins SemiBold" panose="00000700000000000000" pitchFamily="2" charset="0"/>
              </a:rPr>
              <a:t>collectives</a:t>
            </a:r>
          </a:p>
        </p:txBody>
      </p:sp>
      <p:sp>
        <p:nvSpPr>
          <p:cNvPr id="26" name="ZoneTexte 25">
            <a:extLst>
              <a:ext uri="{FF2B5EF4-FFF2-40B4-BE49-F238E27FC236}">
                <a16:creationId xmlns:a16="http://schemas.microsoft.com/office/drawing/2014/main" id="{C8F56FDB-1941-5011-7E40-51A92377F08F}"/>
              </a:ext>
            </a:extLst>
          </p:cNvPr>
          <p:cNvSpPr txBox="1"/>
          <p:nvPr/>
        </p:nvSpPr>
        <p:spPr>
          <a:xfrm>
            <a:off x="352334" y="3762667"/>
            <a:ext cx="1576584" cy="1015663"/>
          </a:xfrm>
          <a:prstGeom prst="rect">
            <a:avLst/>
          </a:prstGeom>
          <a:solidFill>
            <a:schemeClr val="accent5">
              <a:lumMod val="40000"/>
              <a:lumOff val="60000"/>
            </a:schemeClr>
          </a:solidFill>
        </p:spPr>
        <p:txBody>
          <a:bodyPr wrap="square" lIns="91440" tIns="45720" rIns="91440" bIns="45720" rtlCol="0" anchor="t">
            <a:spAutoFit/>
          </a:bodyPr>
          <a:lstStyle/>
          <a:p>
            <a:pPr algn="ctr"/>
            <a:r>
              <a:rPr lang="fr-FR" sz="2000" dirty="0">
                <a:latin typeface="Poppins SemiBold" panose="00000700000000000000" pitchFamily="2" charset="0"/>
                <a:cs typeface="Poppins SemiBold" panose="00000700000000000000" pitchFamily="2" charset="0"/>
              </a:rPr>
              <a:t>Court terme</a:t>
            </a:r>
          </a:p>
          <a:p>
            <a:pPr algn="ctr"/>
            <a:r>
              <a:rPr lang="fr-FR" sz="2000" dirty="0">
                <a:latin typeface="Poppins SemiBold" panose="00000700000000000000" pitchFamily="2" charset="0"/>
                <a:cs typeface="Poppins SemiBold" panose="00000700000000000000" pitchFamily="2" charset="0"/>
              </a:rPr>
              <a:t> (&lt; 1 mois)</a:t>
            </a:r>
          </a:p>
        </p:txBody>
      </p:sp>
      <p:sp>
        <p:nvSpPr>
          <p:cNvPr id="28" name="ZoneTexte 27">
            <a:extLst>
              <a:ext uri="{FF2B5EF4-FFF2-40B4-BE49-F238E27FC236}">
                <a16:creationId xmlns:a16="http://schemas.microsoft.com/office/drawing/2014/main" id="{5358D4FE-E900-F6A4-79C1-992CBAA7EB85}"/>
              </a:ext>
            </a:extLst>
          </p:cNvPr>
          <p:cNvSpPr txBox="1"/>
          <p:nvPr/>
        </p:nvSpPr>
        <p:spPr>
          <a:xfrm>
            <a:off x="4814647" y="3690780"/>
            <a:ext cx="1720356" cy="1015663"/>
          </a:xfrm>
          <a:prstGeom prst="rect">
            <a:avLst/>
          </a:prstGeom>
          <a:solidFill>
            <a:schemeClr val="accent5">
              <a:lumMod val="40000"/>
              <a:lumOff val="60000"/>
            </a:schemeClr>
          </a:solidFill>
        </p:spPr>
        <p:txBody>
          <a:bodyPr wrap="square" lIns="91440" tIns="45720" rIns="91440" bIns="45720" rtlCol="0" anchor="t">
            <a:spAutoFit/>
          </a:bodyPr>
          <a:lstStyle/>
          <a:p>
            <a:pPr algn="ctr"/>
            <a:r>
              <a:rPr lang="fr-FR" sz="2000" dirty="0">
                <a:latin typeface="Poppins SemiBold" panose="00000700000000000000" pitchFamily="2" charset="0"/>
                <a:cs typeface="Poppins SemiBold" panose="00000700000000000000" pitchFamily="2" charset="0"/>
              </a:rPr>
              <a:t>Moyen</a:t>
            </a:r>
          </a:p>
          <a:p>
            <a:pPr algn="ctr"/>
            <a:r>
              <a:rPr lang="fr-FR" sz="2000" dirty="0">
                <a:latin typeface="Poppins SemiBold" panose="00000700000000000000" pitchFamily="2" charset="0"/>
                <a:cs typeface="Poppins SemiBold" panose="00000700000000000000" pitchFamily="2" charset="0"/>
              </a:rPr>
              <a:t>terme</a:t>
            </a:r>
          </a:p>
          <a:p>
            <a:pPr algn="ctr"/>
            <a:r>
              <a:rPr lang="fr-FR" sz="2000" dirty="0">
                <a:latin typeface="Poppins SemiBold" panose="00000700000000000000" pitchFamily="2" charset="0"/>
                <a:cs typeface="Poppins SemiBold" panose="00000700000000000000" pitchFamily="2" charset="0"/>
              </a:rPr>
              <a:t> (&gt; 3 mois)</a:t>
            </a:r>
          </a:p>
        </p:txBody>
      </p:sp>
      <p:cxnSp>
        <p:nvCxnSpPr>
          <p:cNvPr id="31" name="Connecteur droit avec flèche 30">
            <a:extLst>
              <a:ext uri="{FF2B5EF4-FFF2-40B4-BE49-F238E27FC236}">
                <a16:creationId xmlns:a16="http://schemas.microsoft.com/office/drawing/2014/main" id="{440BA986-AB67-52F5-D453-AC7CFD384D12}"/>
              </a:ext>
            </a:extLst>
          </p:cNvPr>
          <p:cNvCxnSpPr/>
          <p:nvPr/>
        </p:nvCxnSpPr>
        <p:spPr>
          <a:xfrm flipV="1">
            <a:off x="1915064" y="4245634"/>
            <a:ext cx="2898476" cy="575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 name="Titre 3">
            <a:extLst>
              <a:ext uri="{FF2B5EF4-FFF2-40B4-BE49-F238E27FC236}">
                <a16:creationId xmlns:a16="http://schemas.microsoft.com/office/drawing/2014/main" id="{ECF398E2-FDC2-6B32-E3D6-822A5D69663F}"/>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A4DA655A-5276-95D6-96C1-B3CDA8B1F1E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7" name="Titre 1">
            <a:extLst>
              <a:ext uri="{FF2B5EF4-FFF2-40B4-BE49-F238E27FC236}">
                <a16:creationId xmlns:a16="http://schemas.microsoft.com/office/drawing/2014/main" id="{0BF1EB18-6FE1-FA6B-90D2-20BDC6E90915}"/>
              </a:ext>
            </a:extLst>
          </p:cNvPr>
          <p:cNvSpPr txBox="1">
            <a:spLocks/>
          </p:cNvSpPr>
          <p:nvPr/>
        </p:nvSpPr>
        <p:spPr>
          <a:xfrm>
            <a:off x="447675" y="597878"/>
            <a:ext cx="8035925" cy="583464"/>
          </a:xfrm>
          <a:prstGeom prst="rect">
            <a:avLst/>
          </a:prstGeom>
        </p:spPr>
        <p:txBody>
          <a:bodyPr vert="horz" wrap="square" lIns="0" tIns="0" rIns="0" bIns="0" rtlCol="0" anchor="b" anchorCtr="0">
            <a:normAutofit fontScale="85000" lnSpcReduction="10000"/>
          </a:bodyPr>
          <a:lstStyle>
            <a:lvl1pPr algn="l" defTabSz="914400" rtl="0" eaLnBrk="1" latinLnBrk="0" hangingPunct="1">
              <a:lnSpc>
                <a:spcPct val="93000"/>
              </a:lnSpc>
              <a:spcBef>
                <a:spcPct val="0"/>
              </a:spcBef>
              <a:buNone/>
              <a:defRPr sz="2800" b="1" i="0" kern="1200" spc="0" baseline="0">
                <a:ln w="6350" cap="flat">
                  <a:noFill/>
                  <a:miter lim="800000"/>
                </a:ln>
                <a:solidFill>
                  <a:schemeClr val="bg1"/>
                </a:solidFill>
                <a:latin typeface="Poppins SemiBold" pitchFamily="2" charset="77"/>
                <a:ea typeface="+mj-ea"/>
                <a:cs typeface="Poppins SemiBold" pitchFamily="2" charset="77"/>
              </a:defRPr>
            </a:lvl1pPr>
          </a:lstStyle>
          <a:p>
            <a:r>
              <a:rPr lang="fr-FR" dirty="0">
                <a:latin typeface="Poppins SemiBold" panose="00000700000000000000" pitchFamily="2" charset="0"/>
                <a:cs typeface="Poppins SemiBold" panose="00000700000000000000" pitchFamily="2" charset="0"/>
              </a:rPr>
              <a:t>Atelier  : quels rituels existent déjà dans vos équipes</a:t>
            </a:r>
          </a:p>
        </p:txBody>
      </p:sp>
      <p:sp>
        <p:nvSpPr>
          <p:cNvPr id="8" name="Sous-titre 6">
            <a:extLst>
              <a:ext uri="{FF2B5EF4-FFF2-40B4-BE49-F238E27FC236}">
                <a16:creationId xmlns:a16="http://schemas.microsoft.com/office/drawing/2014/main" id="{28C6E811-9B3D-5247-2364-E9C13E306403}"/>
              </a:ext>
            </a:extLst>
          </p:cNvPr>
          <p:cNvSpPr txBox="1">
            <a:spLocks/>
          </p:cNvSpPr>
          <p:nvPr/>
        </p:nvSpPr>
        <p:spPr>
          <a:xfrm>
            <a:off x="9056420" y="5084918"/>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Préparation individuelle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9" name="Oval 11">
            <a:extLst>
              <a:ext uri="{FF2B5EF4-FFF2-40B4-BE49-F238E27FC236}">
                <a16:creationId xmlns:a16="http://schemas.microsoft.com/office/drawing/2014/main" id="{FE1EED50-980A-361C-5B68-EA3ABBBE6C14}"/>
              </a:ext>
            </a:extLst>
          </p:cNvPr>
          <p:cNvSpPr/>
          <p:nvPr/>
        </p:nvSpPr>
        <p:spPr>
          <a:xfrm>
            <a:off x="8483600" y="5084918"/>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0" name="Sous-titre 6">
            <a:extLst>
              <a:ext uri="{FF2B5EF4-FFF2-40B4-BE49-F238E27FC236}">
                <a16:creationId xmlns:a16="http://schemas.microsoft.com/office/drawing/2014/main" id="{04B0C223-3CF9-17CB-B49A-857BF53A6655}"/>
              </a:ext>
            </a:extLst>
          </p:cNvPr>
          <p:cNvSpPr txBox="1">
            <a:spLocks/>
          </p:cNvSpPr>
          <p:nvPr/>
        </p:nvSpPr>
        <p:spPr>
          <a:xfrm>
            <a:off x="9087396" y="5783875"/>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Partage en plénière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11" name="Oval 11">
            <a:extLst>
              <a:ext uri="{FF2B5EF4-FFF2-40B4-BE49-F238E27FC236}">
                <a16:creationId xmlns:a16="http://schemas.microsoft.com/office/drawing/2014/main" id="{4C26956F-EFCD-C2EC-4752-2D860FA13DC3}"/>
              </a:ext>
            </a:extLst>
          </p:cNvPr>
          <p:cNvSpPr/>
          <p:nvPr/>
        </p:nvSpPr>
        <p:spPr>
          <a:xfrm>
            <a:off x="8514576" y="578387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Tree>
    <p:extLst>
      <p:ext uri="{BB962C8B-B14F-4D97-AF65-F5344CB8AC3E}">
        <p14:creationId xmlns:p14="http://schemas.microsoft.com/office/powerpoint/2010/main" val="3956018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7">
            <a:extLst>
              <a:ext uri="{FF2B5EF4-FFF2-40B4-BE49-F238E27FC236}">
                <a16:creationId xmlns:a16="http://schemas.microsoft.com/office/drawing/2014/main" id="{47B7D4D0-A73E-FEC3-DDB6-7CF623AED7BA}"/>
              </a:ext>
            </a:extLst>
          </p:cNvPr>
          <p:cNvCxnSpPr>
            <a:cxnSpLocks/>
          </p:cNvCxnSpPr>
          <p:nvPr/>
        </p:nvCxnSpPr>
        <p:spPr>
          <a:xfrm>
            <a:off x="335112" y="1953952"/>
            <a:ext cx="11521776" cy="1323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4" name="Tableau 3">
            <a:extLst>
              <a:ext uri="{FF2B5EF4-FFF2-40B4-BE49-F238E27FC236}">
                <a16:creationId xmlns:a16="http://schemas.microsoft.com/office/drawing/2014/main" id="{411D85BC-834D-5072-A832-EB38C218DE08}"/>
              </a:ext>
            </a:extLst>
          </p:cNvPr>
          <p:cNvGraphicFramePr>
            <a:graphicFrameLocks noGrp="1"/>
          </p:cNvGraphicFramePr>
          <p:nvPr>
            <p:extLst>
              <p:ext uri="{D42A27DB-BD31-4B8C-83A1-F6EECF244321}">
                <p14:modId xmlns:p14="http://schemas.microsoft.com/office/powerpoint/2010/main" val="229704273"/>
              </p:ext>
            </p:extLst>
          </p:nvPr>
        </p:nvGraphicFramePr>
        <p:xfrm>
          <a:off x="747675" y="1564963"/>
          <a:ext cx="11083924" cy="341018"/>
        </p:xfrm>
        <a:graphic>
          <a:graphicData uri="http://schemas.openxmlformats.org/drawingml/2006/table">
            <a:tbl>
              <a:tblPr/>
              <a:tblGrid>
                <a:gridCol w="2770981">
                  <a:extLst>
                    <a:ext uri="{9D8B030D-6E8A-4147-A177-3AD203B41FA5}">
                      <a16:colId xmlns:a16="http://schemas.microsoft.com/office/drawing/2014/main" val="4197212670"/>
                    </a:ext>
                  </a:extLst>
                </a:gridCol>
                <a:gridCol w="2770981">
                  <a:extLst>
                    <a:ext uri="{9D8B030D-6E8A-4147-A177-3AD203B41FA5}">
                      <a16:colId xmlns:a16="http://schemas.microsoft.com/office/drawing/2014/main" val="124357960"/>
                    </a:ext>
                  </a:extLst>
                </a:gridCol>
                <a:gridCol w="2770981">
                  <a:extLst>
                    <a:ext uri="{9D8B030D-6E8A-4147-A177-3AD203B41FA5}">
                      <a16:colId xmlns:a16="http://schemas.microsoft.com/office/drawing/2014/main" val="947203115"/>
                    </a:ext>
                  </a:extLst>
                </a:gridCol>
                <a:gridCol w="2770981">
                  <a:extLst>
                    <a:ext uri="{9D8B030D-6E8A-4147-A177-3AD203B41FA5}">
                      <a16:colId xmlns:a16="http://schemas.microsoft.com/office/drawing/2014/main" val="815652905"/>
                    </a:ext>
                  </a:extLst>
                </a:gridCol>
              </a:tblGrid>
              <a:tr h="341018">
                <a:tc>
                  <a:txBody>
                    <a:bodyPr/>
                    <a:lstStyle/>
                    <a:p>
                      <a:r>
                        <a:rPr lang="fr-FR" sz="1400" dirty="0">
                          <a:latin typeface="Poppins SemiBold" panose="00000700000000000000" pitchFamily="2" charset="0"/>
                          <a:cs typeface="Poppins SemiBold" panose="00000700000000000000" pitchFamily="2" charset="0"/>
                        </a:rPr>
                        <a:t>Rituel</a:t>
                      </a:r>
                    </a:p>
                  </a:txBody>
                  <a:tcPr anchor="ctr">
                    <a:lnL>
                      <a:noFill/>
                    </a:lnL>
                    <a:lnR>
                      <a:noFill/>
                    </a:lnR>
                    <a:lnT>
                      <a:noFill/>
                    </a:lnT>
                    <a:lnB>
                      <a:noFill/>
                    </a:lnB>
                    <a:noFill/>
                  </a:tcPr>
                </a:tc>
                <a:tc>
                  <a:txBody>
                    <a:bodyPr/>
                    <a:lstStyle/>
                    <a:p>
                      <a:r>
                        <a:rPr lang="fr-FR" sz="1400" dirty="0">
                          <a:latin typeface="Poppins SemiBold" panose="00000700000000000000" pitchFamily="2" charset="0"/>
                          <a:cs typeface="Poppins SemiBold" panose="00000700000000000000" pitchFamily="2" charset="0"/>
                        </a:rPr>
                        <a:t>Objectif</a:t>
                      </a:r>
                    </a:p>
                  </a:txBody>
                  <a:tcPr anchor="ctr">
                    <a:lnL>
                      <a:noFill/>
                    </a:lnL>
                    <a:lnR>
                      <a:noFill/>
                    </a:lnR>
                    <a:lnT>
                      <a:noFill/>
                    </a:lnT>
                    <a:lnB>
                      <a:noFill/>
                    </a:lnB>
                    <a:noFill/>
                  </a:tcPr>
                </a:tc>
                <a:tc>
                  <a:txBody>
                    <a:bodyPr/>
                    <a:lstStyle/>
                    <a:p>
                      <a:r>
                        <a:rPr lang="fr-FR" sz="1400" dirty="0">
                          <a:latin typeface="Poppins SemiBold" panose="00000700000000000000" pitchFamily="2" charset="0"/>
                          <a:cs typeface="Poppins SemiBold" panose="00000700000000000000" pitchFamily="2" charset="0"/>
                        </a:rPr>
                        <a:t>Fréquence</a:t>
                      </a:r>
                    </a:p>
                  </a:txBody>
                  <a:tcPr anchor="ctr">
                    <a:lnL>
                      <a:noFill/>
                    </a:lnL>
                    <a:lnR>
                      <a:noFill/>
                    </a:lnR>
                    <a:lnT>
                      <a:noFill/>
                    </a:lnT>
                    <a:lnB>
                      <a:noFill/>
                    </a:lnB>
                    <a:noFill/>
                  </a:tcPr>
                </a:tc>
                <a:tc>
                  <a:txBody>
                    <a:bodyPr/>
                    <a:lstStyle/>
                    <a:p>
                      <a:r>
                        <a:rPr lang="fr-FR" sz="1400" dirty="0">
                          <a:latin typeface="Poppins SemiBold" panose="00000700000000000000" pitchFamily="2" charset="0"/>
                          <a:cs typeface="Poppins SemiBold" panose="00000700000000000000" pitchFamily="2" charset="0"/>
                        </a:rPr>
                        <a:t>Participants</a:t>
                      </a:r>
                    </a:p>
                  </a:txBody>
                  <a:tcPr anchor="ctr">
                    <a:lnL>
                      <a:noFill/>
                    </a:lnL>
                    <a:lnR>
                      <a:noFill/>
                    </a:lnR>
                    <a:lnT>
                      <a:noFill/>
                    </a:lnT>
                    <a:lnB>
                      <a:noFill/>
                    </a:lnB>
                    <a:noFill/>
                  </a:tcPr>
                </a:tc>
                <a:extLst>
                  <a:ext uri="{0D108BD9-81ED-4DB2-BD59-A6C34878D82A}">
                    <a16:rowId xmlns:a16="http://schemas.microsoft.com/office/drawing/2014/main" val="3663920602"/>
                  </a:ext>
                </a:extLst>
              </a:tr>
            </a:tbl>
          </a:graphicData>
        </a:graphic>
      </p:graphicFrame>
      <p:graphicFrame>
        <p:nvGraphicFramePr>
          <p:cNvPr id="5" name="Tableau 4">
            <a:extLst>
              <a:ext uri="{FF2B5EF4-FFF2-40B4-BE49-F238E27FC236}">
                <a16:creationId xmlns:a16="http://schemas.microsoft.com/office/drawing/2014/main" id="{DB99E7A1-4B9D-7467-0DA6-999CDF2F6787}"/>
              </a:ext>
            </a:extLst>
          </p:cNvPr>
          <p:cNvGraphicFramePr>
            <a:graphicFrameLocks noGrp="1"/>
          </p:cNvGraphicFramePr>
          <p:nvPr>
            <p:extLst>
              <p:ext uri="{D42A27DB-BD31-4B8C-83A1-F6EECF244321}">
                <p14:modId xmlns:p14="http://schemas.microsoft.com/office/powerpoint/2010/main" val="1410937803"/>
              </p:ext>
            </p:extLst>
          </p:nvPr>
        </p:nvGraphicFramePr>
        <p:xfrm>
          <a:off x="523844" y="3524610"/>
          <a:ext cx="11083924" cy="457200"/>
        </p:xfrm>
        <a:graphic>
          <a:graphicData uri="http://schemas.openxmlformats.org/drawingml/2006/table">
            <a:tbl>
              <a:tblPr/>
              <a:tblGrid>
                <a:gridCol w="2770981">
                  <a:extLst>
                    <a:ext uri="{9D8B030D-6E8A-4147-A177-3AD203B41FA5}">
                      <a16:colId xmlns:a16="http://schemas.microsoft.com/office/drawing/2014/main" val="1514300051"/>
                    </a:ext>
                  </a:extLst>
                </a:gridCol>
                <a:gridCol w="2770981">
                  <a:extLst>
                    <a:ext uri="{9D8B030D-6E8A-4147-A177-3AD203B41FA5}">
                      <a16:colId xmlns:a16="http://schemas.microsoft.com/office/drawing/2014/main" val="1876395830"/>
                    </a:ext>
                  </a:extLst>
                </a:gridCol>
                <a:gridCol w="2770981">
                  <a:extLst>
                    <a:ext uri="{9D8B030D-6E8A-4147-A177-3AD203B41FA5}">
                      <a16:colId xmlns:a16="http://schemas.microsoft.com/office/drawing/2014/main" val="3480968782"/>
                    </a:ext>
                  </a:extLst>
                </a:gridCol>
                <a:gridCol w="2770981">
                  <a:extLst>
                    <a:ext uri="{9D8B030D-6E8A-4147-A177-3AD203B41FA5}">
                      <a16:colId xmlns:a16="http://schemas.microsoft.com/office/drawing/2014/main" val="2626701620"/>
                    </a:ext>
                  </a:extLst>
                </a:gridCol>
              </a:tblGrid>
              <a:tr h="286693">
                <a:tc>
                  <a:txBody>
                    <a:bodyPr/>
                    <a:lstStyle/>
                    <a:p>
                      <a:r>
                        <a:rPr lang="fr-FR" sz="1200" b="1" dirty="0">
                          <a:latin typeface="Poppins Light" panose="00000400000000000000" pitchFamily="2" charset="0"/>
                          <a:cs typeface="Poppins Light" panose="00000400000000000000" pitchFamily="2" charset="0"/>
                        </a:rPr>
                        <a:t>Brief opérationnel</a:t>
                      </a:r>
                      <a:r>
                        <a:rPr lang="fr-FR" sz="1200" dirty="0">
                          <a:latin typeface="Poppins Light" panose="00000400000000000000" pitchFamily="2" charset="0"/>
                          <a:cs typeface="Poppins Light" panose="00000400000000000000" pitchFamily="2" charset="0"/>
                        </a:rPr>
                        <a:t> (ou flash quotidien)</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Coordonner les actions du jour</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Quotidien</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Toute l’équipe</a:t>
                      </a:r>
                    </a:p>
                  </a:txBody>
                  <a:tcPr anchor="ctr">
                    <a:lnL>
                      <a:noFill/>
                    </a:lnL>
                    <a:lnR>
                      <a:noFill/>
                    </a:lnR>
                    <a:lnT>
                      <a:noFill/>
                    </a:lnT>
                    <a:lnB>
                      <a:noFill/>
                    </a:lnB>
                    <a:noFill/>
                  </a:tcPr>
                </a:tc>
                <a:extLst>
                  <a:ext uri="{0D108BD9-81ED-4DB2-BD59-A6C34878D82A}">
                    <a16:rowId xmlns:a16="http://schemas.microsoft.com/office/drawing/2014/main" val="1773302862"/>
                  </a:ext>
                </a:extLst>
              </a:tr>
            </a:tbl>
          </a:graphicData>
        </a:graphic>
      </p:graphicFrame>
      <p:graphicFrame>
        <p:nvGraphicFramePr>
          <p:cNvPr id="6" name="Tableau 5">
            <a:extLst>
              <a:ext uri="{FF2B5EF4-FFF2-40B4-BE49-F238E27FC236}">
                <a16:creationId xmlns:a16="http://schemas.microsoft.com/office/drawing/2014/main" id="{972FB550-703C-BDC9-5C65-A08071AE64FE}"/>
              </a:ext>
            </a:extLst>
          </p:cNvPr>
          <p:cNvGraphicFramePr>
            <a:graphicFrameLocks noGrp="1"/>
          </p:cNvGraphicFramePr>
          <p:nvPr>
            <p:extLst>
              <p:ext uri="{D42A27DB-BD31-4B8C-83A1-F6EECF244321}">
                <p14:modId xmlns:p14="http://schemas.microsoft.com/office/powerpoint/2010/main" val="1240880253"/>
              </p:ext>
            </p:extLst>
          </p:nvPr>
        </p:nvGraphicFramePr>
        <p:xfrm>
          <a:off x="554038" y="2089706"/>
          <a:ext cx="11083924" cy="457200"/>
        </p:xfrm>
        <a:graphic>
          <a:graphicData uri="http://schemas.openxmlformats.org/drawingml/2006/table">
            <a:tbl>
              <a:tblPr/>
              <a:tblGrid>
                <a:gridCol w="2770981">
                  <a:extLst>
                    <a:ext uri="{9D8B030D-6E8A-4147-A177-3AD203B41FA5}">
                      <a16:colId xmlns:a16="http://schemas.microsoft.com/office/drawing/2014/main" val="3707004780"/>
                    </a:ext>
                  </a:extLst>
                </a:gridCol>
                <a:gridCol w="2770981">
                  <a:extLst>
                    <a:ext uri="{9D8B030D-6E8A-4147-A177-3AD203B41FA5}">
                      <a16:colId xmlns:a16="http://schemas.microsoft.com/office/drawing/2014/main" val="152556513"/>
                    </a:ext>
                  </a:extLst>
                </a:gridCol>
                <a:gridCol w="2770981">
                  <a:extLst>
                    <a:ext uri="{9D8B030D-6E8A-4147-A177-3AD203B41FA5}">
                      <a16:colId xmlns:a16="http://schemas.microsoft.com/office/drawing/2014/main" val="465898644"/>
                    </a:ext>
                  </a:extLst>
                </a:gridCol>
                <a:gridCol w="2770981">
                  <a:extLst>
                    <a:ext uri="{9D8B030D-6E8A-4147-A177-3AD203B41FA5}">
                      <a16:colId xmlns:a16="http://schemas.microsoft.com/office/drawing/2014/main" val="4041843778"/>
                    </a:ext>
                  </a:extLst>
                </a:gridCol>
              </a:tblGrid>
              <a:tr h="0">
                <a:tc>
                  <a:txBody>
                    <a:bodyPr/>
                    <a:lstStyle/>
                    <a:p>
                      <a:r>
                        <a:rPr lang="fr-FR" sz="1200" b="1" dirty="0">
                          <a:latin typeface="Poppins Light" panose="00000400000000000000" pitchFamily="2" charset="0"/>
                          <a:cs typeface="Poppins Light" panose="00000400000000000000" pitchFamily="2" charset="0"/>
                        </a:rPr>
                        <a:t>Point d’équipe hebdo</a:t>
                      </a:r>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Suivre les indicateurs, partager les infos, écouter l’équipe</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Hebdomadaire</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Toute l’équipe</a:t>
                      </a:r>
                    </a:p>
                  </a:txBody>
                  <a:tcPr anchor="ctr">
                    <a:lnL>
                      <a:noFill/>
                    </a:lnL>
                    <a:lnR>
                      <a:noFill/>
                    </a:lnR>
                    <a:lnT>
                      <a:noFill/>
                    </a:lnT>
                    <a:lnB>
                      <a:noFill/>
                    </a:lnB>
                    <a:noFill/>
                  </a:tcPr>
                </a:tc>
                <a:extLst>
                  <a:ext uri="{0D108BD9-81ED-4DB2-BD59-A6C34878D82A}">
                    <a16:rowId xmlns:a16="http://schemas.microsoft.com/office/drawing/2014/main" val="1397920702"/>
                  </a:ext>
                </a:extLst>
              </a:tr>
            </a:tbl>
          </a:graphicData>
        </a:graphic>
      </p:graphicFrame>
      <p:graphicFrame>
        <p:nvGraphicFramePr>
          <p:cNvPr id="7" name="Tableau 6">
            <a:extLst>
              <a:ext uri="{FF2B5EF4-FFF2-40B4-BE49-F238E27FC236}">
                <a16:creationId xmlns:a16="http://schemas.microsoft.com/office/drawing/2014/main" id="{C86AA6EB-FCDB-6472-DB6D-A8798C5F85ED}"/>
              </a:ext>
            </a:extLst>
          </p:cNvPr>
          <p:cNvGraphicFramePr>
            <a:graphicFrameLocks noGrp="1"/>
          </p:cNvGraphicFramePr>
          <p:nvPr>
            <p:extLst>
              <p:ext uri="{D42A27DB-BD31-4B8C-83A1-F6EECF244321}">
                <p14:modId xmlns:p14="http://schemas.microsoft.com/office/powerpoint/2010/main" val="911738072"/>
              </p:ext>
            </p:extLst>
          </p:nvPr>
        </p:nvGraphicFramePr>
        <p:xfrm>
          <a:off x="523844" y="2794035"/>
          <a:ext cx="11083924" cy="457200"/>
        </p:xfrm>
        <a:graphic>
          <a:graphicData uri="http://schemas.openxmlformats.org/drawingml/2006/table">
            <a:tbl>
              <a:tblPr/>
              <a:tblGrid>
                <a:gridCol w="2770981">
                  <a:extLst>
                    <a:ext uri="{9D8B030D-6E8A-4147-A177-3AD203B41FA5}">
                      <a16:colId xmlns:a16="http://schemas.microsoft.com/office/drawing/2014/main" val="267812628"/>
                    </a:ext>
                  </a:extLst>
                </a:gridCol>
                <a:gridCol w="2770981">
                  <a:extLst>
                    <a:ext uri="{9D8B030D-6E8A-4147-A177-3AD203B41FA5}">
                      <a16:colId xmlns:a16="http://schemas.microsoft.com/office/drawing/2014/main" val="200059404"/>
                    </a:ext>
                  </a:extLst>
                </a:gridCol>
                <a:gridCol w="2770981">
                  <a:extLst>
                    <a:ext uri="{9D8B030D-6E8A-4147-A177-3AD203B41FA5}">
                      <a16:colId xmlns:a16="http://schemas.microsoft.com/office/drawing/2014/main" val="1526113716"/>
                    </a:ext>
                  </a:extLst>
                </a:gridCol>
                <a:gridCol w="2770981">
                  <a:extLst>
                    <a:ext uri="{9D8B030D-6E8A-4147-A177-3AD203B41FA5}">
                      <a16:colId xmlns:a16="http://schemas.microsoft.com/office/drawing/2014/main" val="4224728429"/>
                    </a:ext>
                  </a:extLst>
                </a:gridCol>
              </a:tblGrid>
              <a:tr h="0">
                <a:tc>
                  <a:txBody>
                    <a:bodyPr/>
                    <a:lstStyle/>
                    <a:p>
                      <a:r>
                        <a:rPr lang="fr-FR" sz="1200" b="1" dirty="0">
                          <a:latin typeface="Poppins Light" panose="00000400000000000000" pitchFamily="2" charset="0"/>
                          <a:cs typeface="Poppins Light" panose="00000400000000000000" pitchFamily="2" charset="0"/>
                        </a:rPr>
                        <a:t>1:1 individuel</a:t>
                      </a:r>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Faire le point sur les objectifs, adapter l’accompagnement</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2 à 3 semaines</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Chaque collaborateur</a:t>
                      </a:r>
                    </a:p>
                  </a:txBody>
                  <a:tcPr anchor="ctr">
                    <a:lnL>
                      <a:noFill/>
                    </a:lnL>
                    <a:lnR>
                      <a:noFill/>
                    </a:lnR>
                    <a:lnT>
                      <a:noFill/>
                    </a:lnT>
                    <a:lnB>
                      <a:noFill/>
                    </a:lnB>
                    <a:noFill/>
                  </a:tcPr>
                </a:tc>
                <a:extLst>
                  <a:ext uri="{0D108BD9-81ED-4DB2-BD59-A6C34878D82A}">
                    <a16:rowId xmlns:a16="http://schemas.microsoft.com/office/drawing/2014/main" val="2989769925"/>
                  </a:ext>
                </a:extLst>
              </a:tr>
            </a:tbl>
          </a:graphicData>
        </a:graphic>
      </p:graphicFrame>
      <p:graphicFrame>
        <p:nvGraphicFramePr>
          <p:cNvPr id="8" name="Tableau 7">
            <a:extLst>
              <a:ext uri="{FF2B5EF4-FFF2-40B4-BE49-F238E27FC236}">
                <a16:creationId xmlns:a16="http://schemas.microsoft.com/office/drawing/2014/main" id="{59FEE3FC-371C-CD50-1F91-6F7A56DEA4F2}"/>
              </a:ext>
            </a:extLst>
          </p:cNvPr>
          <p:cNvGraphicFramePr>
            <a:graphicFrameLocks noGrp="1"/>
          </p:cNvGraphicFramePr>
          <p:nvPr>
            <p:extLst>
              <p:ext uri="{D42A27DB-BD31-4B8C-83A1-F6EECF244321}">
                <p14:modId xmlns:p14="http://schemas.microsoft.com/office/powerpoint/2010/main" val="958613705"/>
              </p:ext>
            </p:extLst>
          </p:nvPr>
        </p:nvGraphicFramePr>
        <p:xfrm>
          <a:off x="473763" y="4337517"/>
          <a:ext cx="11083924" cy="640080"/>
        </p:xfrm>
        <a:graphic>
          <a:graphicData uri="http://schemas.openxmlformats.org/drawingml/2006/table">
            <a:tbl>
              <a:tblPr/>
              <a:tblGrid>
                <a:gridCol w="2770981">
                  <a:extLst>
                    <a:ext uri="{9D8B030D-6E8A-4147-A177-3AD203B41FA5}">
                      <a16:colId xmlns:a16="http://schemas.microsoft.com/office/drawing/2014/main" val="138628234"/>
                    </a:ext>
                  </a:extLst>
                </a:gridCol>
                <a:gridCol w="2770981">
                  <a:extLst>
                    <a:ext uri="{9D8B030D-6E8A-4147-A177-3AD203B41FA5}">
                      <a16:colId xmlns:a16="http://schemas.microsoft.com/office/drawing/2014/main" val="1256950346"/>
                    </a:ext>
                  </a:extLst>
                </a:gridCol>
                <a:gridCol w="2770981">
                  <a:extLst>
                    <a:ext uri="{9D8B030D-6E8A-4147-A177-3AD203B41FA5}">
                      <a16:colId xmlns:a16="http://schemas.microsoft.com/office/drawing/2014/main" val="28367384"/>
                    </a:ext>
                  </a:extLst>
                </a:gridCol>
                <a:gridCol w="2770981">
                  <a:extLst>
                    <a:ext uri="{9D8B030D-6E8A-4147-A177-3AD203B41FA5}">
                      <a16:colId xmlns:a16="http://schemas.microsoft.com/office/drawing/2014/main" val="4268354399"/>
                    </a:ext>
                  </a:extLst>
                </a:gridCol>
              </a:tblGrid>
              <a:tr h="0">
                <a:tc>
                  <a:txBody>
                    <a:bodyPr/>
                    <a:lstStyle/>
                    <a:p>
                      <a:r>
                        <a:rPr lang="fr-FR" sz="1200" b="1" dirty="0">
                          <a:latin typeface="Poppins Light" panose="00000400000000000000" pitchFamily="2" charset="0"/>
                          <a:cs typeface="Poppins Light" panose="00000400000000000000" pitchFamily="2" charset="0"/>
                        </a:rPr>
                        <a:t>Point irritants / amélioration continue</a:t>
                      </a:r>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Identifier les petits dysfonctionnements et proposer des solutions</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Mensuel ou à intégrer au point hebdo</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Équipe + manager</a:t>
                      </a:r>
                    </a:p>
                  </a:txBody>
                  <a:tcPr anchor="ctr">
                    <a:lnL>
                      <a:noFill/>
                    </a:lnL>
                    <a:lnR>
                      <a:noFill/>
                    </a:lnR>
                    <a:lnT>
                      <a:noFill/>
                    </a:lnT>
                    <a:lnB>
                      <a:noFill/>
                    </a:lnB>
                    <a:noFill/>
                  </a:tcPr>
                </a:tc>
                <a:extLst>
                  <a:ext uri="{0D108BD9-81ED-4DB2-BD59-A6C34878D82A}">
                    <a16:rowId xmlns:a16="http://schemas.microsoft.com/office/drawing/2014/main" val="1913300492"/>
                  </a:ext>
                </a:extLst>
              </a:tr>
            </a:tbl>
          </a:graphicData>
        </a:graphic>
      </p:graphicFrame>
      <p:graphicFrame>
        <p:nvGraphicFramePr>
          <p:cNvPr id="9" name="Tableau 8">
            <a:extLst>
              <a:ext uri="{FF2B5EF4-FFF2-40B4-BE49-F238E27FC236}">
                <a16:creationId xmlns:a16="http://schemas.microsoft.com/office/drawing/2014/main" id="{25335B22-F5D4-06FD-601C-4F6420DE02E0}"/>
              </a:ext>
            </a:extLst>
          </p:cNvPr>
          <p:cNvGraphicFramePr>
            <a:graphicFrameLocks noGrp="1"/>
          </p:cNvGraphicFramePr>
          <p:nvPr>
            <p:extLst>
              <p:ext uri="{D42A27DB-BD31-4B8C-83A1-F6EECF244321}">
                <p14:modId xmlns:p14="http://schemas.microsoft.com/office/powerpoint/2010/main" val="3298163920"/>
              </p:ext>
            </p:extLst>
          </p:nvPr>
        </p:nvGraphicFramePr>
        <p:xfrm>
          <a:off x="445310" y="5251991"/>
          <a:ext cx="11083924" cy="824576"/>
        </p:xfrm>
        <a:graphic>
          <a:graphicData uri="http://schemas.openxmlformats.org/drawingml/2006/table">
            <a:tbl>
              <a:tblPr/>
              <a:tblGrid>
                <a:gridCol w="2770981">
                  <a:extLst>
                    <a:ext uri="{9D8B030D-6E8A-4147-A177-3AD203B41FA5}">
                      <a16:colId xmlns:a16="http://schemas.microsoft.com/office/drawing/2014/main" val="3816075259"/>
                    </a:ext>
                  </a:extLst>
                </a:gridCol>
                <a:gridCol w="2770981">
                  <a:extLst>
                    <a:ext uri="{9D8B030D-6E8A-4147-A177-3AD203B41FA5}">
                      <a16:colId xmlns:a16="http://schemas.microsoft.com/office/drawing/2014/main" val="1291689601"/>
                    </a:ext>
                  </a:extLst>
                </a:gridCol>
                <a:gridCol w="2770981">
                  <a:extLst>
                    <a:ext uri="{9D8B030D-6E8A-4147-A177-3AD203B41FA5}">
                      <a16:colId xmlns:a16="http://schemas.microsoft.com/office/drawing/2014/main" val="3137749069"/>
                    </a:ext>
                  </a:extLst>
                </a:gridCol>
                <a:gridCol w="2770981">
                  <a:extLst>
                    <a:ext uri="{9D8B030D-6E8A-4147-A177-3AD203B41FA5}">
                      <a16:colId xmlns:a16="http://schemas.microsoft.com/office/drawing/2014/main" val="2928659741"/>
                    </a:ext>
                  </a:extLst>
                </a:gridCol>
              </a:tblGrid>
              <a:tr h="824576">
                <a:tc>
                  <a:txBody>
                    <a:bodyPr/>
                    <a:lstStyle/>
                    <a:p>
                      <a:r>
                        <a:rPr lang="fr-FR" sz="1200" b="1" dirty="0">
                          <a:latin typeface="Poppins Light" panose="00000400000000000000" pitchFamily="2" charset="0"/>
                          <a:cs typeface="Poppins Light" panose="00000400000000000000" pitchFamily="2" charset="0"/>
                        </a:rPr>
                        <a:t>Moment convivial / reconnaissance</a:t>
                      </a:r>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Valoriser les réussites, maintenir le moral</a:t>
                      </a:r>
                    </a:p>
                  </a:txBody>
                  <a:tcPr anchor="ctr">
                    <a:lnL>
                      <a:noFill/>
                    </a:lnL>
                    <a:lnR>
                      <a:noFill/>
                    </a:lnR>
                    <a:lnT>
                      <a:noFill/>
                    </a:lnT>
                    <a:lnB>
                      <a:noFill/>
                    </a:lnB>
                    <a:noFill/>
                  </a:tcPr>
                </a:tc>
                <a:tc>
                  <a:txBody>
                    <a:bodyPr/>
                    <a:lstStyle/>
                    <a:p>
                      <a:r>
                        <a:rPr lang="fr-FR" sz="1200">
                          <a:latin typeface="Poppins Light" panose="00000400000000000000" pitchFamily="2" charset="0"/>
                          <a:cs typeface="Poppins Light" panose="00000400000000000000" pitchFamily="2" charset="0"/>
                        </a:rPr>
                        <a:t>Mensuel ou spontané</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Équipe</a:t>
                      </a:r>
                    </a:p>
                  </a:txBody>
                  <a:tcPr anchor="ctr">
                    <a:lnL>
                      <a:noFill/>
                    </a:lnL>
                    <a:lnR>
                      <a:noFill/>
                    </a:lnR>
                    <a:lnT>
                      <a:noFill/>
                    </a:lnT>
                    <a:lnB>
                      <a:noFill/>
                    </a:lnB>
                    <a:noFill/>
                  </a:tcPr>
                </a:tc>
                <a:extLst>
                  <a:ext uri="{0D108BD9-81ED-4DB2-BD59-A6C34878D82A}">
                    <a16:rowId xmlns:a16="http://schemas.microsoft.com/office/drawing/2014/main" val="3724102558"/>
                  </a:ext>
                </a:extLst>
              </a:tr>
            </a:tbl>
          </a:graphicData>
        </a:graphic>
      </p:graphicFrame>
      <p:sp>
        <p:nvSpPr>
          <p:cNvPr id="10" name="Oval 5">
            <a:extLst>
              <a:ext uri="{FF2B5EF4-FFF2-40B4-BE49-F238E27FC236}">
                <a16:creationId xmlns:a16="http://schemas.microsoft.com/office/drawing/2014/main" id="{099B0C44-7ADC-ABC9-02BC-834139D3FD86}"/>
              </a:ext>
            </a:extLst>
          </p:cNvPr>
          <p:cNvSpPr/>
          <p:nvPr/>
        </p:nvSpPr>
        <p:spPr>
          <a:xfrm>
            <a:off x="2774833" y="1880632"/>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1" name="Freeform: Shape 75">
            <a:extLst>
              <a:ext uri="{FF2B5EF4-FFF2-40B4-BE49-F238E27FC236}">
                <a16:creationId xmlns:a16="http://schemas.microsoft.com/office/drawing/2014/main" id="{071BE78B-FF67-F0C3-D235-D51A9CC5ABDF}"/>
              </a:ext>
            </a:extLst>
          </p:cNvPr>
          <p:cNvSpPr>
            <a:spLocks noChangeAspect="1"/>
          </p:cNvSpPr>
          <p:nvPr/>
        </p:nvSpPr>
        <p:spPr>
          <a:xfrm>
            <a:off x="2861251" y="1934764"/>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2" name="Oval 5">
            <a:extLst>
              <a:ext uri="{FF2B5EF4-FFF2-40B4-BE49-F238E27FC236}">
                <a16:creationId xmlns:a16="http://schemas.microsoft.com/office/drawing/2014/main" id="{A68F0781-976E-2A75-542F-A0A23FBF5D2C}"/>
              </a:ext>
            </a:extLst>
          </p:cNvPr>
          <p:cNvSpPr/>
          <p:nvPr/>
        </p:nvSpPr>
        <p:spPr>
          <a:xfrm>
            <a:off x="5900854" y="1870392"/>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3" name="Freeform: Shape 75">
            <a:extLst>
              <a:ext uri="{FF2B5EF4-FFF2-40B4-BE49-F238E27FC236}">
                <a16:creationId xmlns:a16="http://schemas.microsoft.com/office/drawing/2014/main" id="{A8267615-56AC-A03E-CC94-E457D6665688}"/>
              </a:ext>
            </a:extLst>
          </p:cNvPr>
          <p:cNvSpPr>
            <a:spLocks noChangeAspect="1"/>
          </p:cNvSpPr>
          <p:nvPr/>
        </p:nvSpPr>
        <p:spPr>
          <a:xfrm>
            <a:off x="5987272" y="1924524"/>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4" name="Oval 5">
            <a:extLst>
              <a:ext uri="{FF2B5EF4-FFF2-40B4-BE49-F238E27FC236}">
                <a16:creationId xmlns:a16="http://schemas.microsoft.com/office/drawing/2014/main" id="{BFEC3A29-6EEB-1D63-E108-E27AB05FC7B5}"/>
              </a:ext>
            </a:extLst>
          </p:cNvPr>
          <p:cNvSpPr/>
          <p:nvPr/>
        </p:nvSpPr>
        <p:spPr>
          <a:xfrm>
            <a:off x="8470878" y="1860695"/>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5" name="Freeform: Shape 75">
            <a:extLst>
              <a:ext uri="{FF2B5EF4-FFF2-40B4-BE49-F238E27FC236}">
                <a16:creationId xmlns:a16="http://schemas.microsoft.com/office/drawing/2014/main" id="{B53D0667-59B7-D5DF-7CD3-BAC3A0770CB0}"/>
              </a:ext>
            </a:extLst>
          </p:cNvPr>
          <p:cNvSpPr>
            <a:spLocks noChangeAspect="1"/>
          </p:cNvSpPr>
          <p:nvPr/>
        </p:nvSpPr>
        <p:spPr>
          <a:xfrm>
            <a:off x="8557296" y="1914827"/>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cxnSp>
        <p:nvCxnSpPr>
          <p:cNvPr id="17" name="Straight Connector 20">
            <a:extLst>
              <a:ext uri="{FF2B5EF4-FFF2-40B4-BE49-F238E27FC236}">
                <a16:creationId xmlns:a16="http://schemas.microsoft.com/office/drawing/2014/main" id="{A48E9B55-FBB6-972B-4C7D-4E25BD1F0E99}"/>
              </a:ext>
            </a:extLst>
          </p:cNvPr>
          <p:cNvCxnSpPr>
            <a:cxnSpLocks/>
          </p:cNvCxnSpPr>
          <p:nvPr/>
        </p:nvCxnSpPr>
        <p:spPr>
          <a:xfrm>
            <a:off x="2861251" y="2097702"/>
            <a:ext cx="0" cy="412021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C9FA1F41-1FF0-2AC9-22BE-3F8822D779B3}"/>
              </a:ext>
            </a:extLst>
          </p:cNvPr>
          <p:cNvCxnSpPr>
            <a:cxnSpLocks/>
            <a:endCxn id="9" idx="2"/>
          </p:cNvCxnSpPr>
          <p:nvPr/>
        </p:nvCxnSpPr>
        <p:spPr>
          <a:xfrm flipH="1">
            <a:off x="5987272" y="2077765"/>
            <a:ext cx="1510" cy="3998802"/>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20">
            <a:extLst>
              <a:ext uri="{FF2B5EF4-FFF2-40B4-BE49-F238E27FC236}">
                <a16:creationId xmlns:a16="http://schemas.microsoft.com/office/drawing/2014/main" id="{C133DAC5-B552-106D-6914-A96139CE8D52}"/>
              </a:ext>
            </a:extLst>
          </p:cNvPr>
          <p:cNvCxnSpPr>
            <a:cxnSpLocks/>
          </p:cNvCxnSpPr>
          <p:nvPr/>
        </p:nvCxnSpPr>
        <p:spPr>
          <a:xfrm>
            <a:off x="8555862" y="2031495"/>
            <a:ext cx="0" cy="393242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F890D1A1-3E62-DE74-7E66-54E2FBC44D56}"/>
              </a:ext>
            </a:extLst>
          </p:cNvPr>
          <p:cNvCxnSpPr>
            <a:cxnSpLocks/>
          </p:cNvCxnSpPr>
          <p:nvPr/>
        </p:nvCxnSpPr>
        <p:spPr>
          <a:xfrm>
            <a:off x="345551" y="2702951"/>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3">
            <a:extLst>
              <a:ext uri="{FF2B5EF4-FFF2-40B4-BE49-F238E27FC236}">
                <a16:creationId xmlns:a16="http://schemas.microsoft.com/office/drawing/2014/main" id="{DC586FA8-561B-3841-209D-808B32ECCE5F}"/>
              </a:ext>
            </a:extLst>
          </p:cNvPr>
          <p:cNvCxnSpPr>
            <a:cxnSpLocks/>
          </p:cNvCxnSpPr>
          <p:nvPr/>
        </p:nvCxnSpPr>
        <p:spPr>
          <a:xfrm>
            <a:off x="335112" y="3363245"/>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3">
            <a:extLst>
              <a:ext uri="{FF2B5EF4-FFF2-40B4-BE49-F238E27FC236}">
                <a16:creationId xmlns:a16="http://schemas.microsoft.com/office/drawing/2014/main" id="{B8ED3276-D111-AEB0-029C-0DBB6ED87120}"/>
              </a:ext>
            </a:extLst>
          </p:cNvPr>
          <p:cNvCxnSpPr>
            <a:cxnSpLocks/>
          </p:cNvCxnSpPr>
          <p:nvPr/>
        </p:nvCxnSpPr>
        <p:spPr>
          <a:xfrm>
            <a:off x="320262" y="4198264"/>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3">
            <a:extLst>
              <a:ext uri="{FF2B5EF4-FFF2-40B4-BE49-F238E27FC236}">
                <a16:creationId xmlns:a16="http://schemas.microsoft.com/office/drawing/2014/main" id="{0D2CFEBA-DC77-554B-C76D-44DCE81E774A}"/>
              </a:ext>
            </a:extLst>
          </p:cNvPr>
          <p:cNvCxnSpPr>
            <a:cxnSpLocks/>
          </p:cNvCxnSpPr>
          <p:nvPr/>
        </p:nvCxnSpPr>
        <p:spPr>
          <a:xfrm>
            <a:off x="345551" y="5101906"/>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itre 25">
            <a:extLst>
              <a:ext uri="{FF2B5EF4-FFF2-40B4-BE49-F238E27FC236}">
                <a16:creationId xmlns:a16="http://schemas.microsoft.com/office/drawing/2014/main" id="{D87964C0-0C05-E301-8338-58698341FBF5}"/>
              </a:ext>
            </a:extLst>
          </p:cNvPr>
          <p:cNvSpPr>
            <a:spLocks noGrp="1"/>
          </p:cNvSpPr>
          <p:nvPr>
            <p:ph type="title"/>
          </p:nvPr>
        </p:nvSpPr>
        <p:spPr>
          <a:xfrm>
            <a:off x="525240" y="375424"/>
            <a:ext cx="11082528" cy="731520"/>
          </a:xfrm>
        </p:spPr>
        <p:txBody>
          <a:bodyPr/>
          <a:lstStyle/>
          <a:p>
            <a:r>
              <a:rPr lang="fr-FR" dirty="0"/>
              <a:t>Les rituels essentiels d’un manager de proximité</a:t>
            </a:r>
          </a:p>
        </p:txBody>
      </p:sp>
    </p:spTree>
    <p:extLst>
      <p:ext uri="{BB962C8B-B14F-4D97-AF65-F5344CB8AC3E}">
        <p14:creationId xmlns:p14="http://schemas.microsoft.com/office/powerpoint/2010/main" val="1613776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928F-5FF2-EBD9-0D6C-58B9C1A16FD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4E3DA80-6D69-ED85-9E09-0EC8407CC011}"/>
              </a:ext>
            </a:extLst>
          </p:cNvPr>
          <p:cNvSpPr>
            <a:spLocks noGrp="1"/>
          </p:cNvSpPr>
          <p:nvPr>
            <p:ph type="title"/>
          </p:nvPr>
        </p:nvSpPr>
        <p:spPr/>
        <p:txBody>
          <a:bodyPr/>
          <a:lstStyle/>
          <a:p>
            <a:r>
              <a:rPr lang="fr-FR" dirty="0"/>
              <a:t>Des rituels efficaces</a:t>
            </a:r>
          </a:p>
        </p:txBody>
      </p:sp>
      <p:sp>
        <p:nvSpPr>
          <p:cNvPr id="3" name="Sous-titre 2">
            <a:extLst>
              <a:ext uri="{FF2B5EF4-FFF2-40B4-BE49-F238E27FC236}">
                <a16:creationId xmlns:a16="http://schemas.microsoft.com/office/drawing/2014/main" id="{0201803F-3199-1B2D-9332-6D79A1F11DD4}"/>
              </a:ext>
            </a:extLst>
          </p:cNvPr>
          <p:cNvSpPr>
            <a:spLocks noGrp="1"/>
          </p:cNvSpPr>
          <p:nvPr>
            <p:ph type="subTitle" idx="1"/>
          </p:nvPr>
        </p:nvSpPr>
        <p:spPr/>
        <p:txBody>
          <a:bodyPr/>
          <a:lstStyle/>
          <a:p>
            <a:r>
              <a:rPr lang="fr-FR" dirty="0"/>
              <a:t>Clefs de réussite d’animation</a:t>
            </a:r>
          </a:p>
        </p:txBody>
      </p:sp>
      <p:sp>
        <p:nvSpPr>
          <p:cNvPr id="7" name="Sous-titre 6">
            <a:extLst>
              <a:ext uri="{FF2B5EF4-FFF2-40B4-BE49-F238E27FC236}">
                <a16:creationId xmlns:a16="http://schemas.microsoft.com/office/drawing/2014/main" id="{3CCFB7D1-640F-2C4D-293F-C773B4EE84D1}"/>
              </a:ext>
            </a:extLst>
          </p:cNvPr>
          <p:cNvSpPr txBox="1">
            <a:spLocks/>
          </p:cNvSpPr>
          <p:nvPr/>
        </p:nvSpPr>
        <p:spPr>
          <a:xfrm>
            <a:off x="1296416" y="2557460"/>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err="1">
                <a:latin typeface="Poppins Light" panose="00000400000000000000" pitchFamily="2" charset="0"/>
                <a:cs typeface="Poppins Light" panose="00000400000000000000" pitchFamily="2" charset="0"/>
              </a:rPr>
              <a:t>Etre</a:t>
            </a:r>
            <a:r>
              <a:rPr lang="fr-FR" dirty="0">
                <a:latin typeface="Poppins Light" panose="00000400000000000000" pitchFamily="2" charset="0"/>
                <a:cs typeface="Poppins Light" panose="00000400000000000000" pitchFamily="2" charset="0"/>
              </a:rPr>
              <a:t> </a:t>
            </a:r>
            <a:r>
              <a:rPr lang="fr-FR" dirty="0">
                <a:solidFill>
                  <a:schemeClr val="accent1"/>
                </a:solidFill>
                <a:latin typeface="Poppins SemiBold" panose="00000700000000000000" pitchFamily="2" charset="0"/>
                <a:cs typeface="Poppins SemiBold" panose="00000700000000000000" pitchFamily="2" charset="0"/>
              </a:rPr>
              <a:t>ponctuel et régulier</a:t>
            </a:r>
          </a:p>
        </p:txBody>
      </p:sp>
      <p:sp>
        <p:nvSpPr>
          <p:cNvPr id="8" name="Sous-titre 6">
            <a:extLst>
              <a:ext uri="{FF2B5EF4-FFF2-40B4-BE49-F238E27FC236}">
                <a16:creationId xmlns:a16="http://schemas.microsoft.com/office/drawing/2014/main" id="{C8B71C61-530F-CF59-1016-C3E8D486F837}"/>
              </a:ext>
            </a:extLst>
          </p:cNvPr>
          <p:cNvSpPr txBox="1">
            <a:spLocks/>
          </p:cNvSpPr>
          <p:nvPr/>
        </p:nvSpPr>
        <p:spPr>
          <a:xfrm>
            <a:off x="1296416" y="3123942"/>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Structurer avec un </a:t>
            </a:r>
            <a:r>
              <a:rPr lang="fr-FR" dirty="0">
                <a:solidFill>
                  <a:schemeClr val="accent1"/>
                </a:solidFill>
                <a:latin typeface="Poppins SemiBold" panose="00000700000000000000" pitchFamily="2" charset="0"/>
                <a:cs typeface="Poppins SemiBold" panose="00000700000000000000" pitchFamily="2" charset="0"/>
              </a:rPr>
              <a:t>ordre du jour fixe</a:t>
            </a:r>
          </a:p>
        </p:txBody>
      </p:sp>
      <p:sp>
        <p:nvSpPr>
          <p:cNvPr id="9" name="Oval 11">
            <a:extLst>
              <a:ext uri="{FF2B5EF4-FFF2-40B4-BE49-F238E27FC236}">
                <a16:creationId xmlns:a16="http://schemas.microsoft.com/office/drawing/2014/main" id="{86B15EC2-9B28-8814-6641-5D350D610FB2}"/>
              </a:ext>
            </a:extLst>
          </p:cNvPr>
          <p:cNvSpPr/>
          <p:nvPr/>
        </p:nvSpPr>
        <p:spPr>
          <a:xfrm>
            <a:off x="693286" y="2557460"/>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0" name="Oval 11">
            <a:extLst>
              <a:ext uri="{FF2B5EF4-FFF2-40B4-BE49-F238E27FC236}">
                <a16:creationId xmlns:a16="http://schemas.microsoft.com/office/drawing/2014/main" id="{57619B56-2272-817C-74E9-DD36E2AFF3E8}"/>
              </a:ext>
            </a:extLst>
          </p:cNvPr>
          <p:cNvSpPr/>
          <p:nvPr/>
        </p:nvSpPr>
        <p:spPr>
          <a:xfrm>
            <a:off x="693286" y="3154831"/>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4" name="Sous-titre 6">
            <a:extLst>
              <a:ext uri="{FF2B5EF4-FFF2-40B4-BE49-F238E27FC236}">
                <a16:creationId xmlns:a16="http://schemas.microsoft.com/office/drawing/2014/main" id="{8A509DFF-DF90-4FCD-50C0-E0BAE1ED04B0}"/>
              </a:ext>
            </a:extLst>
          </p:cNvPr>
          <p:cNvSpPr txBox="1">
            <a:spLocks/>
          </p:cNvSpPr>
          <p:nvPr/>
        </p:nvSpPr>
        <p:spPr>
          <a:xfrm>
            <a:off x="1296416" y="3690424"/>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Favoriser </a:t>
            </a:r>
            <a:r>
              <a:rPr lang="fr-FR" dirty="0">
                <a:solidFill>
                  <a:schemeClr val="accent1"/>
                </a:solidFill>
                <a:latin typeface="Poppins SemiBold" panose="00000700000000000000" pitchFamily="2" charset="0"/>
                <a:cs typeface="Poppins SemiBold" panose="00000700000000000000" pitchFamily="2" charset="0"/>
              </a:rPr>
              <a:t>l’écoute et la participation</a:t>
            </a:r>
          </a:p>
        </p:txBody>
      </p:sp>
      <p:sp>
        <p:nvSpPr>
          <p:cNvPr id="5" name="Oval 11">
            <a:extLst>
              <a:ext uri="{FF2B5EF4-FFF2-40B4-BE49-F238E27FC236}">
                <a16:creationId xmlns:a16="http://schemas.microsoft.com/office/drawing/2014/main" id="{B3B59C9F-22D9-8C9E-637F-FB20350E0FAB}"/>
              </a:ext>
            </a:extLst>
          </p:cNvPr>
          <p:cNvSpPr/>
          <p:nvPr/>
        </p:nvSpPr>
        <p:spPr>
          <a:xfrm>
            <a:off x="693286" y="3721313"/>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12" name="Sous-titre 6">
            <a:extLst>
              <a:ext uri="{FF2B5EF4-FFF2-40B4-BE49-F238E27FC236}">
                <a16:creationId xmlns:a16="http://schemas.microsoft.com/office/drawing/2014/main" id="{8968610B-89A8-5943-60D6-CB23BAD06E76}"/>
              </a:ext>
            </a:extLst>
          </p:cNvPr>
          <p:cNvSpPr txBox="1">
            <a:spLocks/>
          </p:cNvSpPr>
          <p:nvPr/>
        </p:nvSpPr>
        <p:spPr>
          <a:xfrm>
            <a:off x="1296416" y="4287795"/>
            <a:ext cx="4799584"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Avoir </a:t>
            </a:r>
            <a:r>
              <a:rPr lang="fr-FR" dirty="0">
                <a:solidFill>
                  <a:schemeClr val="accent1"/>
                </a:solidFill>
                <a:latin typeface="Poppins SemiBold" panose="00000700000000000000" pitchFamily="2" charset="0"/>
                <a:cs typeface="Poppins SemiBold" panose="00000700000000000000" pitchFamily="2" charset="0"/>
              </a:rPr>
              <a:t>un cadre clair  </a:t>
            </a:r>
            <a:r>
              <a:rPr lang="fr-FR" dirty="0">
                <a:latin typeface="Poppins Light" panose="00000400000000000000" pitchFamily="2" charset="0"/>
                <a:cs typeface="Poppins Light" panose="00000400000000000000" pitchFamily="2" charset="0"/>
              </a:rPr>
              <a:t>: durée, règles de prise de parole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13" name="Oval 11">
            <a:extLst>
              <a:ext uri="{FF2B5EF4-FFF2-40B4-BE49-F238E27FC236}">
                <a16:creationId xmlns:a16="http://schemas.microsoft.com/office/drawing/2014/main" id="{99BECCF4-2D9C-EE14-E0CC-C8D4DF52B7A4}"/>
              </a:ext>
            </a:extLst>
          </p:cNvPr>
          <p:cNvSpPr/>
          <p:nvPr/>
        </p:nvSpPr>
        <p:spPr>
          <a:xfrm>
            <a:off x="693286" y="431868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4</a:t>
            </a:r>
          </a:p>
        </p:txBody>
      </p:sp>
      <p:sp>
        <p:nvSpPr>
          <p:cNvPr id="14" name="Sous-titre 6">
            <a:extLst>
              <a:ext uri="{FF2B5EF4-FFF2-40B4-BE49-F238E27FC236}">
                <a16:creationId xmlns:a16="http://schemas.microsoft.com/office/drawing/2014/main" id="{638AA529-2212-76DE-ECD4-04331F2E56C4}"/>
              </a:ext>
            </a:extLst>
          </p:cNvPr>
          <p:cNvSpPr txBox="1">
            <a:spLocks/>
          </p:cNvSpPr>
          <p:nvPr/>
        </p:nvSpPr>
        <p:spPr>
          <a:xfrm>
            <a:off x="1296416" y="5192720"/>
            <a:ext cx="4799584" cy="70378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Adapter son </a:t>
            </a:r>
            <a:r>
              <a:rPr lang="fr-FR" dirty="0">
                <a:solidFill>
                  <a:schemeClr val="accent1"/>
                </a:solidFill>
                <a:latin typeface="Poppins SemiBold" panose="00000700000000000000" pitchFamily="2" charset="0"/>
                <a:cs typeface="Poppins SemiBold" panose="00000700000000000000" pitchFamily="2" charset="0"/>
              </a:rPr>
              <a:t>style d’animation </a:t>
            </a:r>
            <a:r>
              <a:rPr lang="fr-FR" dirty="0">
                <a:latin typeface="Poppins Light" panose="00000400000000000000" pitchFamily="2" charset="0"/>
                <a:cs typeface="Poppins Light" panose="00000400000000000000" pitchFamily="2" charset="0"/>
              </a:rPr>
              <a:t>au contexte (DISC + autonomie de l’équipe)</a:t>
            </a:r>
            <a:endParaRPr lang="fr-FR" dirty="0">
              <a:solidFill>
                <a:schemeClr val="accent1"/>
              </a:solidFill>
              <a:latin typeface="Poppins SemiBold" panose="00000700000000000000" pitchFamily="2" charset="0"/>
              <a:cs typeface="Poppins SemiBold" panose="00000700000000000000" pitchFamily="2" charset="0"/>
            </a:endParaRPr>
          </a:p>
        </p:txBody>
      </p:sp>
      <p:sp>
        <p:nvSpPr>
          <p:cNvPr id="15" name="Oval 11">
            <a:extLst>
              <a:ext uri="{FF2B5EF4-FFF2-40B4-BE49-F238E27FC236}">
                <a16:creationId xmlns:a16="http://schemas.microsoft.com/office/drawing/2014/main" id="{9FE31A6E-2D97-E699-BAF1-B0B513239A59}"/>
              </a:ext>
            </a:extLst>
          </p:cNvPr>
          <p:cNvSpPr/>
          <p:nvPr/>
        </p:nvSpPr>
        <p:spPr>
          <a:xfrm>
            <a:off x="693286" y="522360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5</a:t>
            </a:r>
          </a:p>
        </p:txBody>
      </p:sp>
      <p:pic>
        <p:nvPicPr>
          <p:cNvPr id="23" name="Espace réservé pour une image  22" descr="Personnes participant à une réunion">
            <a:extLst>
              <a:ext uri="{FF2B5EF4-FFF2-40B4-BE49-F238E27FC236}">
                <a16:creationId xmlns:a16="http://schemas.microsoft.com/office/drawing/2014/main" id="{69AC87D8-25B7-1977-7761-96AC030CE14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815" r="16815"/>
          <a:stretch>
            <a:fillRect/>
          </a:stretch>
        </p:blipFill>
        <p:spPr/>
      </p:pic>
    </p:spTree>
    <p:extLst>
      <p:ext uri="{BB962C8B-B14F-4D97-AF65-F5344CB8AC3E}">
        <p14:creationId xmlns:p14="http://schemas.microsoft.com/office/powerpoint/2010/main" val="96151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820D4-C422-5991-F41D-BD5D992F561D}"/>
              </a:ext>
            </a:extLst>
          </p:cNvPr>
          <p:cNvSpPr>
            <a:spLocks noGrp="1"/>
          </p:cNvSpPr>
          <p:nvPr>
            <p:ph type="title"/>
          </p:nvPr>
        </p:nvSpPr>
        <p:spPr>
          <a:xfrm>
            <a:off x="252777" y="205080"/>
            <a:ext cx="11082528" cy="731520"/>
          </a:xfrm>
        </p:spPr>
        <p:txBody>
          <a:bodyPr/>
          <a:lstStyle/>
          <a:p>
            <a:r>
              <a:rPr lang="fr-FR" dirty="0"/>
              <a:t>Rappel des profils DISC</a:t>
            </a:r>
          </a:p>
        </p:txBody>
      </p:sp>
      <p:grpSp>
        <p:nvGrpSpPr>
          <p:cNvPr id="4" name="Group 49">
            <a:extLst>
              <a:ext uri="{FF2B5EF4-FFF2-40B4-BE49-F238E27FC236}">
                <a16:creationId xmlns:a16="http://schemas.microsoft.com/office/drawing/2014/main" id="{255DE72C-5C72-2A4C-34E7-1B7E4922D475}"/>
              </a:ext>
            </a:extLst>
          </p:cNvPr>
          <p:cNvGrpSpPr/>
          <p:nvPr/>
        </p:nvGrpSpPr>
        <p:grpSpPr>
          <a:xfrm>
            <a:off x="335112" y="1332129"/>
            <a:ext cx="11521776" cy="5083422"/>
            <a:chOff x="8491" y="1522479"/>
            <a:chExt cx="14659784" cy="6486790"/>
          </a:xfrm>
        </p:grpSpPr>
        <p:sp>
          <p:nvSpPr>
            <p:cNvPr id="6" name="TextBox 13">
              <a:extLst>
                <a:ext uri="{FF2B5EF4-FFF2-40B4-BE49-F238E27FC236}">
                  <a16:creationId xmlns:a16="http://schemas.microsoft.com/office/drawing/2014/main" id="{7CB4A49D-9A9F-5CF8-AF46-D086660762A5}"/>
                </a:ext>
              </a:extLst>
            </p:cNvPr>
            <p:cNvSpPr txBox="1"/>
            <p:nvPr/>
          </p:nvSpPr>
          <p:spPr>
            <a:xfrm>
              <a:off x="214418" y="2458820"/>
              <a:ext cx="1702520"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FF0000"/>
                  </a:solidFill>
                  <a:latin typeface="Poppins SemiBold" panose="00000700000000000000" pitchFamily="2" charset="0"/>
                  <a:cs typeface="Poppins SemiBold" panose="00000700000000000000" pitchFamily="2" charset="0"/>
                </a:rPr>
                <a:t>DOMINANCE</a:t>
              </a:r>
              <a:endParaRPr kumimoji="0" lang="fr-FR" sz="1400" u="none" strike="noStrike" kern="1200" cap="none" spc="0" normalizeH="0" baseline="0" noProof="0" dirty="0">
                <a:ln>
                  <a:noFill/>
                </a:ln>
                <a:solidFill>
                  <a:srgbClr val="FF0000"/>
                </a:solidFill>
                <a:effectLst/>
                <a:uLnTx/>
                <a:uFillTx/>
                <a:latin typeface="Poppins SemiBold" panose="00000700000000000000" pitchFamily="2" charset="0"/>
                <a:cs typeface="Poppins SemiBold" panose="00000700000000000000" pitchFamily="2" charset="0"/>
              </a:endParaRPr>
            </a:p>
          </p:txBody>
        </p:sp>
        <p:sp>
          <p:nvSpPr>
            <p:cNvPr id="7" name="TextBox 14">
              <a:extLst>
                <a:ext uri="{FF2B5EF4-FFF2-40B4-BE49-F238E27FC236}">
                  <a16:creationId xmlns:a16="http://schemas.microsoft.com/office/drawing/2014/main" id="{908D9C3F-E58D-8535-21FF-E021D695BE5C}"/>
                </a:ext>
              </a:extLst>
            </p:cNvPr>
            <p:cNvSpPr txBox="1"/>
            <p:nvPr/>
          </p:nvSpPr>
          <p:spPr>
            <a:xfrm>
              <a:off x="316345" y="1525984"/>
              <a:ext cx="2687778"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Profil</a:t>
              </a:r>
            </a:p>
          </p:txBody>
        </p:sp>
        <p:sp>
          <p:nvSpPr>
            <p:cNvPr id="8" name="TextBox 15">
              <a:extLst>
                <a:ext uri="{FF2B5EF4-FFF2-40B4-BE49-F238E27FC236}">
                  <a16:creationId xmlns:a16="http://schemas.microsoft.com/office/drawing/2014/main" id="{356CED7F-E257-D87E-A2FF-E6F8285B6AC5}"/>
                </a:ext>
              </a:extLst>
            </p:cNvPr>
            <p:cNvSpPr txBox="1"/>
            <p:nvPr/>
          </p:nvSpPr>
          <p:spPr>
            <a:xfrm>
              <a:off x="6776277" y="1522479"/>
              <a:ext cx="3488208" cy="392744"/>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Ce qu’il valorise</a:t>
              </a:r>
            </a:p>
          </p:txBody>
        </p:sp>
        <p:cxnSp>
          <p:nvCxnSpPr>
            <p:cNvPr id="9" name="Straight Connector 17">
              <a:extLst>
                <a:ext uri="{FF2B5EF4-FFF2-40B4-BE49-F238E27FC236}">
                  <a16:creationId xmlns:a16="http://schemas.microsoft.com/office/drawing/2014/main" id="{519C110D-8F6C-B04F-DE2F-580382A4AAC9}"/>
                </a:ext>
              </a:extLst>
            </p:cNvPr>
            <p:cNvCxnSpPr>
              <a:cxnSpLocks/>
            </p:cNvCxnSpPr>
            <p:nvPr/>
          </p:nvCxnSpPr>
          <p:spPr>
            <a:xfrm>
              <a:off x="8491" y="1927322"/>
              <a:ext cx="14659784" cy="16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31">
              <a:extLst>
                <a:ext uri="{FF2B5EF4-FFF2-40B4-BE49-F238E27FC236}">
                  <a16:creationId xmlns:a16="http://schemas.microsoft.com/office/drawing/2014/main" id="{0DDB61CC-78D6-D87E-F774-8C96759C6C1B}"/>
                </a:ext>
              </a:extLst>
            </p:cNvPr>
            <p:cNvGrpSpPr/>
            <p:nvPr/>
          </p:nvGrpSpPr>
          <p:grpSpPr>
            <a:xfrm>
              <a:off x="2052137" y="1787232"/>
              <a:ext cx="248295" cy="6222037"/>
              <a:chOff x="2052137" y="1787232"/>
              <a:chExt cx="248295" cy="6222037"/>
            </a:xfrm>
          </p:grpSpPr>
          <p:cxnSp>
            <p:nvCxnSpPr>
              <p:cNvPr id="18" name="Straight Connector 20">
                <a:extLst>
                  <a:ext uri="{FF2B5EF4-FFF2-40B4-BE49-F238E27FC236}">
                    <a16:creationId xmlns:a16="http://schemas.microsoft.com/office/drawing/2014/main" id="{EA15DC6F-2A69-2F10-3656-4053040F3D98}"/>
                  </a:ext>
                </a:extLst>
              </p:cNvPr>
              <p:cNvCxnSpPr>
                <a:cxnSpLocks/>
              </p:cNvCxnSpPr>
              <p:nvPr/>
            </p:nvCxnSpPr>
            <p:spPr>
              <a:xfrm>
                <a:off x="2162091" y="2064228"/>
                <a:ext cx="0" cy="594504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9" name="ChevronBlue 77">
                <a:extLst>
                  <a:ext uri="{FF2B5EF4-FFF2-40B4-BE49-F238E27FC236}">
                    <a16:creationId xmlns:a16="http://schemas.microsoft.com/office/drawing/2014/main" id="{1CA32A7E-0B2A-D463-C006-A8EF23A8672E}"/>
                  </a:ext>
                </a:extLst>
              </p:cNvPr>
              <p:cNvGrpSpPr/>
              <p:nvPr>
                <p:custDataLst>
                  <p:tags r:id="rId1"/>
                </p:custDataLst>
              </p:nvPr>
            </p:nvGrpSpPr>
            <p:grpSpPr>
              <a:xfrm>
                <a:off x="2052137" y="1787232"/>
                <a:ext cx="248295" cy="276996"/>
                <a:chOff x="-1309421" y="1043912"/>
                <a:chExt cx="342266" cy="381830"/>
              </a:xfrm>
            </p:grpSpPr>
            <p:sp>
              <p:nvSpPr>
                <p:cNvPr id="20" name="Oval 5">
                  <a:extLst>
                    <a:ext uri="{FF2B5EF4-FFF2-40B4-BE49-F238E27FC236}">
                      <a16:creationId xmlns:a16="http://schemas.microsoft.com/office/drawing/2014/main" id="{F86FE0E4-D0D7-CBD7-44F5-21EFFDBA4EC0}"/>
                    </a:ext>
                  </a:extLst>
                </p:cNvPr>
                <p:cNvSpPr/>
                <p:nvPr/>
              </p:nvSpPr>
              <p:spPr>
                <a:xfrm>
                  <a:off x="-1309421" y="1043912"/>
                  <a:ext cx="342266" cy="38183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21" name="Freeform: Shape 75">
                  <a:extLst>
                    <a:ext uri="{FF2B5EF4-FFF2-40B4-BE49-F238E27FC236}">
                      <a16:creationId xmlns:a16="http://schemas.microsoft.com/office/drawing/2014/main" id="{18F881DC-A6CC-F543-B9A3-C04C2EBF3625}"/>
                    </a:ext>
                  </a:extLst>
                </p:cNvPr>
                <p:cNvSpPr>
                  <a:spLocks noChangeAspect="1"/>
                </p:cNvSpPr>
                <p:nvPr/>
              </p:nvSpPr>
              <p:spPr>
                <a:xfrm>
                  <a:off x="-1157852" y="1139131"/>
                  <a:ext cx="99809" cy="188164"/>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grpSp>
        </p:grpSp>
      </p:grpSp>
      <p:cxnSp>
        <p:nvCxnSpPr>
          <p:cNvPr id="25" name="Straight Connector 20">
            <a:extLst>
              <a:ext uri="{FF2B5EF4-FFF2-40B4-BE49-F238E27FC236}">
                <a16:creationId xmlns:a16="http://schemas.microsoft.com/office/drawing/2014/main" id="{4B6DD5D6-E1CE-6762-A7CF-09BAB0259416}"/>
              </a:ext>
            </a:extLst>
          </p:cNvPr>
          <p:cNvCxnSpPr>
            <a:cxnSpLocks/>
          </p:cNvCxnSpPr>
          <p:nvPr/>
        </p:nvCxnSpPr>
        <p:spPr>
          <a:xfrm flipH="1">
            <a:off x="5443629" y="1764531"/>
            <a:ext cx="14658" cy="465102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Oval 5">
            <a:extLst>
              <a:ext uri="{FF2B5EF4-FFF2-40B4-BE49-F238E27FC236}">
                <a16:creationId xmlns:a16="http://schemas.microsoft.com/office/drawing/2014/main" id="{DAB584CD-4671-8478-2703-9162C6ACC441}"/>
              </a:ext>
            </a:extLst>
          </p:cNvPr>
          <p:cNvSpPr/>
          <p:nvPr/>
        </p:nvSpPr>
        <p:spPr>
          <a:xfrm>
            <a:off x="5357211" y="1539604"/>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7" name="Freeform: Shape 75">
            <a:extLst>
              <a:ext uri="{FF2B5EF4-FFF2-40B4-BE49-F238E27FC236}">
                <a16:creationId xmlns:a16="http://schemas.microsoft.com/office/drawing/2014/main" id="{7D7A5E2C-CA4E-E29B-0752-418A1B3F3044}"/>
              </a:ext>
            </a:extLst>
          </p:cNvPr>
          <p:cNvSpPr>
            <a:spLocks noChangeAspect="1"/>
          </p:cNvSpPr>
          <p:nvPr/>
        </p:nvSpPr>
        <p:spPr>
          <a:xfrm>
            <a:off x="5443629" y="1593736"/>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8" name="TextBox 15">
            <a:extLst>
              <a:ext uri="{FF2B5EF4-FFF2-40B4-BE49-F238E27FC236}">
                <a16:creationId xmlns:a16="http://schemas.microsoft.com/office/drawing/2014/main" id="{DDF5027D-3BFB-E6AC-7A20-9DC57761F1F9}"/>
              </a:ext>
            </a:extLst>
          </p:cNvPr>
          <p:cNvSpPr txBox="1"/>
          <p:nvPr/>
        </p:nvSpPr>
        <p:spPr>
          <a:xfrm>
            <a:off x="2150940" y="1293304"/>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b="1" dirty="0">
                <a:latin typeface="Poppins SemiBold" pitchFamily="2" charset="77"/>
                <a:cs typeface="Poppins SemiBold" pitchFamily="2" charset="77"/>
              </a:rPr>
              <a:t>Caractéristiques</a:t>
            </a:r>
            <a:endParaRPr kumimoji="0" lang="fr-FR" sz="1400" b="1" u="none" strike="noStrike" kern="1200" cap="none" spc="0" normalizeH="0" baseline="0" noProof="0" dirty="0">
              <a:ln>
                <a:noFill/>
              </a:ln>
              <a:effectLst/>
              <a:uLnTx/>
              <a:uFillTx/>
              <a:latin typeface="Poppins SemiBold" pitchFamily="2" charset="77"/>
              <a:cs typeface="Poppins SemiBold" pitchFamily="2" charset="77"/>
            </a:endParaRPr>
          </a:p>
        </p:txBody>
      </p:sp>
      <p:sp>
        <p:nvSpPr>
          <p:cNvPr id="29" name="TextBox 4">
            <a:extLst>
              <a:ext uri="{FF2B5EF4-FFF2-40B4-BE49-F238E27FC236}">
                <a16:creationId xmlns:a16="http://schemas.microsoft.com/office/drawing/2014/main" id="{48497352-81F9-E01B-2FBE-5A4ADAC794B4}"/>
              </a:ext>
            </a:extLst>
          </p:cNvPr>
          <p:cNvSpPr txBox="1"/>
          <p:nvPr/>
        </p:nvSpPr>
        <p:spPr>
          <a:xfrm>
            <a:off x="5552357" y="2031861"/>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Efficacité, autonomie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cxnSp>
        <p:nvCxnSpPr>
          <p:cNvPr id="15" name="Straight Connector 33">
            <a:extLst>
              <a:ext uri="{FF2B5EF4-FFF2-40B4-BE49-F238E27FC236}">
                <a16:creationId xmlns:a16="http://schemas.microsoft.com/office/drawing/2014/main" id="{E8C12ADA-21E6-1ED6-A90C-3FD621247CD0}"/>
              </a:ext>
            </a:extLst>
          </p:cNvPr>
          <p:cNvCxnSpPr>
            <a:cxnSpLocks/>
          </p:cNvCxnSpPr>
          <p:nvPr/>
        </p:nvCxnSpPr>
        <p:spPr>
          <a:xfrm>
            <a:off x="335112" y="2713708"/>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3">
            <a:extLst>
              <a:ext uri="{FF2B5EF4-FFF2-40B4-BE49-F238E27FC236}">
                <a16:creationId xmlns:a16="http://schemas.microsoft.com/office/drawing/2014/main" id="{D6A472D4-9900-23ED-2E4D-EEF097110721}"/>
              </a:ext>
            </a:extLst>
          </p:cNvPr>
          <p:cNvCxnSpPr>
            <a:cxnSpLocks/>
          </p:cNvCxnSpPr>
          <p:nvPr/>
        </p:nvCxnSpPr>
        <p:spPr>
          <a:xfrm>
            <a:off x="335112" y="3863595"/>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33">
            <a:extLst>
              <a:ext uri="{FF2B5EF4-FFF2-40B4-BE49-F238E27FC236}">
                <a16:creationId xmlns:a16="http://schemas.microsoft.com/office/drawing/2014/main" id="{4A04513B-D2EB-C317-D3F5-6C1A180FC822}"/>
              </a:ext>
            </a:extLst>
          </p:cNvPr>
          <p:cNvCxnSpPr>
            <a:cxnSpLocks/>
          </p:cNvCxnSpPr>
          <p:nvPr/>
        </p:nvCxnSpPr>
        <p:spPr>
          <a:xfrm>
            <a:off x="335112" y="4943764"/>
            <a:ext cx="11511337"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Oval 5">
            <a:extLst>
              <a:ext uri="{FF2B5EF4-FFF2-40B4-BE49-F238E27FC236}">
                <a16:creationId xmlns:a16="http://schemas.microsoft.com/office/drawing/2014/main" id="{D906AC69-F1C6-92D4-4B41-6D262E0AF7E2}"/>
              </a:ext>
            </a:extLst>
          </p:cNvPr>
          <p:cNvSpPr/>
          <p:nvPr/>
        </p:nvSpPr>
        <p:spPr>
          <a:xfrm>
            <a:off x="8456570" y="1501519"/>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err="1">
              <a:solidFill>
                <a:schemeClr val="bg1"/>
              </a:solidFill>
            </a:endParaRPr>
          </a:p>
        </p:txBody>
      </p:sp>
      <p:sp>
        <p:nvSpPr>
          <p:cNvPr id="11" name="Freeform: Shape 75">
            <a:extLst>
              <a:ext uri="{FF2B5EF4-FFF2-40B4-BE49-F238E27FC236}">
                <a16:creationId xmlns:a16="http://schemas.microsoft.com/office/drawing/2014/main" id="{330ED14A-694F-99A7-3C8D-DBCAB2F91F20}"/>
              </a:ext>
            </a:extLst>
          </p:cNvPr>
          <p:cNvSpPr>
            <a:spLocks noChangeAspect="1"/>
          </p:cNvSpPr>
          <p:nvPr/>
        </p:nvSpPr>
        <p:spPr>
          <a:xfrm>
            <a:off x="8542988" y="1555651"/>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a:solidFill>
                <a:schemeClr val="bg1"/>
              </a:solidFill>
            </a:endParaRPr>
          </a:p>
        </p:txBody>
      </p:sp>
      <p:cxnSp>
        <p:nvCxnSpPr>
          <p:cNvPr id="13" name="Straight Connector 20">
            <a:extLst>
              <a:ext uri="{FF2B5EF4-FFF2-40B4-BE49-F238E27FC236}">
                <a16:creationId xmlns:a16="http://schemas.microsoft.com/office/drawing/2014/main" id="{025D169A-04A5-10D4-A284-1BCC305752CD}"/>
              </a:ext>
            </a:extLst>
          </p:cNvPr>
          <p:cNvCxnSpPr>
            <a:cxnSpLocks/>
          </p:cNvCxnSpPr>
          <p:nvPr/>
        </p:nvCxnSpPr>
        <p:spPr>
          <a:xfrm>
            <a:off x="8554143" y="1684985"/>
            <a:ext cx="44492" cy="465189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15">
            <a:extLst>
              <a:ext uri="{FF2B5EF4-FFF2-40B4-BE49-F238E27FC236}">
                <a16:creationId xmlns:a16="http://schemas.microsoft.com/office/drawing/2014/main" id="{37F56CBA-3102-8622-ED44-A6B2DC58F1EA}"/>
              </a:ext>
            </a:extLst>
          </p:cNvPr>
          <p:cNvSpPr txBox="1"/>
          <p:nvPr/>
        </p:nvSpPr>
        <p:spPr>
          <a:xfrm>
            <a:off x="8686313" y="1323146"/>
            <a:ext cx="2741538"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kumimoji="0" lang="fr-FR" sz="1400" b="1" u="none" strike="noStrike" kern="1200" cap="none" spc="0" normalizeH="0" baseline="0" noProof="0" dirty="0">
                <a:ln>
                  <a:noFill/>
                </a:ln>
                <a:effectLst/>
                <a:uLnTx/>
                <a:uFillTx/>
                <a:latin typeface="Poppins SemiBold" pitchFamily="2" charset="77"/>
                <a:cs typeface="Poppins SemiBold" pitchFamily="2" charset="77"/>
              </a:rPr>
              <a:t>Ses besoins</a:t>
            </a:r>
          </a:p>
        </p:txBody>
      </p:sp>
      <p:sp>
        <p:nvSpPr>
          <p:cNvPr id="33" name="TextBox 4">
            <a:extLst>
              <a:ext uri="{FF2B5EF4-FFF2-40B4-BE49-F238E27FC236}">
                <a16:creationId xmlns:a16="http://schemas.microsoft.com/office/drawing/2014/main" id="{D43B28D2-49A5-C6F9-DCA6-0E4AB979C048}"/>
              </a:ext>
            </a:extLst>
          </p:cNvPr>
          <p:cNvSpPr txBox="1"/>
          <p:nvPr/>
        </p:nvSpPr>
        <p:spPr>
          <a:xfrm>
            <a:off x="2121793" y="2036796"/>
            <a:ext cx="3305919"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Direct, orienté résultat, décide vite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41" name="TextBox 4">
            <a:extLst>
              <a:ext uri="{FF2B5EF4-FFF2-40B4-BE49-F238E27FC236}">
                <a16:creationId xmlns:a16="http://schemas.microsoft.com/office/drawing/2014/main" id="{7A73287C-8613-6ECE-D816-643F4C282BC8}"/>
              </a:ext>
            </a:extLst>
          </p:cNvPr>
          <p:cNvSpPr txBox="1"/>
          <p:nvPr/>
        </p:nvSpPr>
        <p:spPr>
          <a:xfrm>
            <a:off x="8746438" y="2010631"/>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Objectifs clairs, défis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5" name="TextBox 13">
            <a:extLst>
              <a:ext uri="{FF2B5EF4-FFF2-40B4-BE49-F238E27FC236}">
                <a16:creationId xmlns:a16="http://schemas.microsoft.com/office/drawing/2014/main" id="{21D113DE-BA00-8B8E-74F0-5F9E759236BF}"/>
              </a:ext>
            </a:extLst>
          </p:cNvPr>
          <p:cNvSpPr txBox="1"/>
          <p:nvPr/>
        </p:nvSpPr>
        <p:spPr>
          <a:xfrm>
            <a:off x="593298" y="3187181"/>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FFC000"/>
                </a:solidFill>
                <a:latin typeface="Poppins SemiBold" panose="00000700000000000000" pitchFamily="2" charset="0"/>
                <a:cs typeface="Poppins SemiBold" panose="00000700000000000000" pitchFamily="2" charset="0"/>
              </a:rPr>
              <a:t>INFLUENCE</a:t>
            </a:r>
            <a:endParaRPr kumimoji="0" lang="fr-FR" sz="1400" u="none" strike="noStrike" kern="1200" cap="none" spc="0" normalizeH="0" baseline="0" noProof="0" dirty="0">
              <a:ln>
                <a:noFill/>
              </a:ln>
              <a:solidFill>
                <a:srgbClr val="FFC000"/>
              </a:solidFill>
              <a:effectLst/>
              <a:uLnTx/>
              <a:uFillTx/>
              <a:latin typeface="Poppins SemiBold" panose="00000700000000000000" pitchFamily="2" charset="0"/>
              <a:cs typeface="Poppins SemiBold" panose="00000700000000000000" pitchFamily="2" charset="0"/>
            </a:endParaRPr>
          </a:p>
        </p:txBody>
      </p:sp>
      <p:sp>
        <p:nvSpPr>
          <p:cNvPr id="56" name="TextBox 13">
            <a:extLst>
              <a:ext uri="{FF2B5EF4-FFF2-40B4-BE49-F238E27FC236}">
                <a16:creationId xmlns:a16="http://schemas.microsoft.com/office/drawing/2014/main" id="{1F21D1CB-898E-4B04-1A11-8726031B33CD}"/>
              </a:ext>
            </a:extLst>
          </p:cNvPr>
          <p:cNvSpPr txBox="1"/>
          <p:nvPr/>
        </p:nvSpPr>
        <p:spPr>
          <a:xfrm>
            <a:off x="584949" y="4173953"/>
            <a:ext cx="1338086"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92D050"/>
                </a:solidFill>
                <a:latin typeface="Poppins SemiBold" panose="00000700000000000000" pitchFamily="2" charset="0"/>
                <a:cs typeface="Poppins SemiBold" panose="00000700000000000000" pitchFamily="2" charset="0"/>
              </a:rPr>
              <a:t>STABILITE</a:t>
            </a:r>
            <a:endParaRPr kumimoji="0" lang="fr-FR" sz="1400" u="none" strike="noStrike" kern="1200" cap="none" spc="0" normalizeH="0" baseline="0" noProof="0" dirty="0">
              <a:ln>
                <a:noFill/>
              </a:ln>
              <a:solidFill>
                <a:srgbClr val="92D050"/>
              </a:solidFill>
              <a:effectLst/>
              <a:uLnTx/>
              <a:uFillTx/>
              <a:latin typeface="Poppins SemiBold" panose="00000700000000000000" pitchFamily="2" charset="0"/>
              <a:cs typeface="Poppins SemiBold" panose="00000700000000000000" pitchFamily="2" charset="0"/>
            </a:endParaRPr>
          </a:p>
        </p:txBody>
      </p:sp>
      <p:sp>
        <p:nvSpPr>
          <p:cNvPr id="57" name="TextBox 13">
            <a:extLst>
              <a:ext uri="{FF2B5EF4-FFF2-40B4-BE49-F238E27FC236}">
                <a16:creationId xmlns:a16="http://schemas.microsoft.com/office/drawing/2014/main" id="{7020EE25-6C7F-C20E-ADAC-255E47D01C18}"/>
              </a:ext>
            </a:extLst>
          </p:cNvPr>
          <p:cNvSpPr txBox="1"/>
          <p:nvPr/>
        </p:nvSpPr>
        <p:spPr>
          <a:xfrm>
            <a:off x="335112" y="5368750"/>
            <a:ext cx="1596272" cy="307777"/>
          </a:xfrm>
          <a:prstGeom prst="rect">
            <a:avLst/>
          </a:prstGeom>
          <a:noFill/>
          <a:ln w="6350">
            <a:noFill/>
            <a:miter lim="800000"/>
          </a:ln>
        </p:spPr>
        <p:txBody>
          <a:bodyPr wrap="square">
            <a:spAutoFit/>
          </a:bodyPr>
          <a:lstStyle/>
          <a:p>
            <a:pPr marL="14288" marR="0" lvl="0" algn="l" defTabSz="914400" rtl="0" eaLnBrk="1" fontAlgn="auto" latinLnBrk="0" hangingPunct="1">
              <a:lnSpc>
                <a:spcPct val="100000"/>
              </a:lnSpc>
              <a:spcBef>
                <a:spcPts val="0"/>
              </a:spcBef>
              <a:spcAft>
                <a:spcPts val="0"/>
              </a:spcAft>
              <a:buClrTx/>
              <a:buSzTx/>
              <a:buFontTx/>
              <a:buNone/>
              <a:defRPr/>
            </a:pPr>
            <a:r>
              <a:rPr lang="fr-FR" sz="1400" dirty="0">
                <a:solidFill>
                  <a:srgbClr val="00A9F4"/>
                </a:solidFill>
                <a:latin typeface="Poppins SemiBold" panose="00000700000000000000" pitchFamily="2" charset="0"/>
                <a:cs typeface="Poppins SemiBold" panose="00000700000000000000" pitchFamily="2" charset="0"/>
              </a:rPr>
              <a:t>CONFORMISME</a:t>
            </a:r>
            <a:endParaRPr kumimoji="0" lang="fr-FR" sz="1400" u="none" strike="noStrike" kern="1200" cap="none" spc="0" normalizeH="0" baseline="0" noProof="0" dirty="0">
              <a:ln>
                <a:noFill/>
              </a:ln>
              <a:solidFill>
                <a:srgbClr val="00A9F4"/>
              </a:solidFill>
              <a:effectLst/>
              <a:uLnTx/>
              <a:uFillTx/>
              <a:latin typeface="Poppins SemiBold" panose="00000700000000000000" pitchFamily="2" charset="0"/>
              <a:cs typeface="Poppins SemiBold" panose="00000700000000000000" pitchFamily="2" charset="0"/>
            </a:endParaRPr>
          </a:p>
        </p:txBody>
      </p:sp>
      <p:sp>
        <p:nvSpPr>
          <p:cNvPr id="58" name="TextBox 4">
            <a:extLst>
              <a:ext uri="{FF2B5EF4-FFF2-40B4-BE49-F238E27FC236}">
                <a16:creationId xmlns:a16="http://schemas.microsoft.com/office/drawing/2014/main" id="{66EA2B35-6EB7-F867-2B91-7241E9D4A821}"/>
              </a:ext>
            </a:extLst>
          </p:cNvPr>
          <p:cNvSpPr txBox="1"/>
          <p:nvPr/>
        </p:nvSpPr>
        <p:spPr>
          <a:xfrm>
            <a:off x="2114141" y="3153367"/>
            <a:ext cx="3305919"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Enthousiaste, sociable, intuitif</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59" name="TextBox 4">
            <a:extLst>
              <a:ext uri="{FF2B5EF4-FFF2-40B4-BE49-F238E27FC236}">
                <a16:creationId xmlns:a16="http://schemas.microsoft.com/office/drawing/2014/main" id="{FC1E4B60-416A-ECEF-A597-751009AFA5CD}"/>
              </a:ext>
            </a:extLst>
          </p:cNvPr>
          <p:cNvSpPr txBox="1"/>
          <p:nvPr/>
        </p:nvSpPr>
        <p:spPr>
          <a:xfrm>
            <a:off x="2114140" y="4185495"/>
            <a:ext cx="3305919"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Posé, fiable, loyal</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0" name="TextBox 4">
            <a:extLst>
              <a:ext uri="{FF2B5EF4-FFF2-40B4-BE49-F238E27FC236}">
                <a16:creationId xmlns:a16="http://schemas.microsoft.com/office/drawing/2014/main" id="{0B401BE7-E3FE-EDB0-06F9-1072209B7D03}"/>
              </a:ext>
            </a:extLst>
          </p:cNvPr>
          <p:cNvSpPr txBox="1"/>
          <p:nvPr/>
        </p:nvSpPr>
        <p:spPr>
          <a:xfrm>
            <a:off x="2145039" y="5309192"/>
            <a:ext cx="3305919"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Rigoureux, analytique, prudent</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2" name="TextBox 4">
            <a:extLst>
              <a:ext uri="{FF2B5EF4-FFF2-40B4-BE49-F238E27FC236}">
                <a16:creationId xmlns:a16="http://schemas.microsoft.com/office/drawing/2014/main" id="{1B6B3E3D-3F83-5C45-E12F-23B1747C9F8C}"/>
              </a:ext>
            </a:extLst>
          </p:cNvPr>
          <p:cNvSpPr txBox="1"/>
          <p:nvPr/>
        </p:nvSpPr>
        <p:spPr>
          <a:xfrm>
            <a:off x="5586302" y="3132076"/>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Reconnaissance, liberté</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3" name="TextBox 4">
            <a:extLst>
              <a:ext uri="{FF2B5EF4-FFF2-40B4-BE49-F238E27FC236}">
                <a16:creationId xmlns:a16="http://schemas.microsoft.com/office/drawing/2014/main" id="{358BF60F-B5EA-0B8F-005C-772324935CEF}"/>
              </a:ext>
            </a:extLst>
          </p:cNvPr>
          <p:cNvSpPr txBox="1"/>
          <p:nvPr/>
        </p:nvSpPr>
        <p:spPr>
          <a:xfrm>
            <a:off x="5593537" y="4142913"/>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Harmonie, Stabilité</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4" name="TextBox 4">
            <a:extLst>
              <a:ext uri="{FF2B5EF4-FFF2-40B4-BE49-F238E27FC236}">
                <a16:creationId xmlns:a16="http://schemas.microsoft.com/office/drawing/2014/main" id="{B6AF72CE-DCEC-C4A2-08B4-1EA873F6AF81}"/>
              </a:ext>
            </a:extLst>
          </p:cNvPr>
          <p:cNvSpPr txBox="1"/>
          <p:nvPr/>
        </p:nvSpPr>
        <p:spPr>
          <a:xfrm>
            <a:off x="5593537" y="5297548"/>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Précision, structure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5" name="TextBox 4">
            <a:extLst>
              <a:ext uri="{FF2B5EF4-FFF2-40B4-BE49-F238E27FC236}">
                <a16:creationId xmlns:a16="http://schemas.microsoft.com/office/drawing/2014/main" id="{198A63BD-C83F-282F-F433-EC48D0703D11}"/>
              </a:ext>
            </a:extLst>
          </p:cNvPr>
          <p:cNvSpPr txBox="1"/>
          <p:nvPr/>
        </p:nvSpPr>
        <p:spPr>
          <a:xfrm>
            <a:off x="8756877" y="3040108"/>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Encouragement, communication</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6" name="TextBox 4">
            <a:extLst>
              <a:ext uri="{FF2B5EF4-FFF2-40B4-BE49-F238E27FC236}">
                <a16:creationId xmlns:a16="http://schemas.microsoft.com/office/drawing/2014/main" id="{CD963B44-E0AE-86EB-B3BA-FE2B14ABC427}"/>
              </a:ext>
            </a:extLst>
          </p:cNvPr>
          <p:cNvSpPr txBox="1"/>
          <p:nvPr/>
        </p:nvSpPr>
        <p:spPr>
          <a:xfrm>
            <a:off x="8791121" y="4142913"/>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Sécurité, écoute</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
        <p:nvSpPr>
          <p:cNvPr id="67" name="TextBox 4">
            <a:extLst>
              <a:ext uri="{FF2B5EF4-FFF2-40B4-BE49-F238E27FC236}">
                <a16:creationId xmlns:a16="http://schemas.microsoft.com/office/drawing/2014/main" id="{9E1FC469-EF86-8FB2-5CBE-30217F16C58F}"/>
              </a:ext>
            </a:extLst>
          </p:cNvPr>
          <p:cNvSpPr txBox="1"/>
          <p:nvPr/>
        </p:nvSpPr>
        <p:spPr>
          <a:xfrm>
            <a:off x="8756877" y="5297548"/>
            <a:ext cx="3100011" cy="592470"/>
          </a:xfrm>
          <a:prstGeom prst="rect">
            <a:avLst/>
          </a:prstGeom>
          <a:noFill/>
          <a:ln w="6350">
            <a:noFill/>
            <a:miter lim="800000"/>
          </a:ln>
        </p:spPr>
        <p:txBody>
          <a:bodyPr wrap="square">
            <a:spAutoFit/>
          </a:bodyPr>
          <a:lstStyle/>
          <a:p>
            <a:pPr>
              <a:spcBef>
                <a:spcPts val="300"/>
              </a:spcBef>
              <a:spcAft>
                <a:spcPts val="600"/>
              </a:spcAft>
              <a:buClr>
                <a:schemeClr val="accent1"/>
              </a:buClr>
            </a:pPr>
            <a:r>
              <a:rPr lang="fr-FR" sz="1400" dirty="0">
                <a:solidFill>
                  <a:srgbClr val="000000"/>
                </a:solidFill>
                <a:latin typeface="Poppins Light" pitchFamily="2" charset="77"/>
                <a:cs typeface="Poppins Light" pitchFamily="2" charset="77"/>
              </a:rPr>
              <a:t>Cadre clair, explications logiques</a:t>
            </a:r>
          </a:p>
          <a:p>
            <a:pPr>
              <a:spcBef>
                <a:spcPts val="300"/>
              </a:spcBef>
              <a:spcAft>
                <a:spcPts val="600"/>
              </a:spcAft>
              <a:buClr>
                <a:schemeClr val="accent1"/>
              </a:buClr>
            </a:pPr>
            <a:endParaRPr lang="fr-FR" sz="1100" dirty="0">
              <a:solidFill>
                <a:srgbClr val="000000"/>
              </a:solidFill>
              <a:effectLst/>
              <a:latin typeface="Poppins Light" pitchFamily="2" charset="77"/>
              <a:cs typeface="Poppins Light" pitchFamily="2" charset="77"/>
            </a:endParaRPr>
          </a:p>
        </p:txBody>
      </p:sp>
    </p:spTree>
    <p:extLst>
      <p:ext uri="{BB962C8B-B14F-4D97-AF65-F5344CB8AC3E}">
        <p14:creationId xmlns:p14="http://schemas.microsoft.com/office/powerpoint/2010/main" val="1930513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EFEB-B5A3-34E2-434A-FB25020094A0}"/>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B9C5C8A6-503A-B598-3D4A-B23E6ABD91E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D2E52522-11FE-ADE9-D988-AEAE12B0E9DB}"/>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 préparer un rituel</a:t>
            </a:r>
          </a:p>
        </p:txBody>
      </p:sp>
      <p:sp>
        <p:nvSpPr>
          <p:cNvPr id="3" name="Oval 11">
            <a:extLst>
              <a:ext uri="{FF2B5EF4-FFF2-40B4-BE49-F238E27FC236}">
                <a16:creationId xmlns:a16="http://schemas.microsoft.com/office/drawing/2014/main" id="{7C99CC7E-BE41-0841-D538-03D79940A616}"/>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95F49DA0-4D46-2AB4-E68B-6802AD9DF59A}"/>
              </a:ext>
            </a:extLst>
          </p:cNvPr>
          <p:cNvSpPr/>
          <p:nvPr/>
        </p:nvSpPr>
        <p:spPr>
          <a:xfrm>
            <a:off x="788251" y="4399118"/>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344F1AB3-6DBA-539E-5AD1-4EC56263C281}"/>
              </a:ext>
            </a:extLst>
          </p:cNvPr>
          <p:cNvSpPr txBox="1">
            <a:spLocks/>
          </p:cNvSpPr>
          <p:nvPr/>
        </p:nvSpPr>
        <p:spPr>
          <a:xfrm>
            <a:off x="1374139" y="2362612"/>
            <a:ext cx="7716074" cy="1384995"/>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Chaque binôme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Choisit un rituel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Et répond aux questions suivantes : objectif du rituel / fréquence, durée et lieu / Ordre du jour (3 à 5 points max) / Règles d’animation (tour de parole, outils utilisés) / Comment adapter le style en fonction des équipes ? </a:t>
            </a:r>
          </a:p>
        </p:txBody>
      </p:sp>
      <p:sp>
        <p:nvSpPr>
          <p:cNvPr id="22" name="Subtitle 2">
            <a:extLst>
              <a:ext uri="{FF2B5EF4-FFF2-40B4-BE49-F238E27FC236}">
                <a16:creationId xmlns:a16="http://schemas.microsoft.com/office/drawing/2014/main" id="{CF9BA265-9B69-7AF4-C396-086DA4B04B4E}"/>
              </a:ext>
            </a:extLst>
          </p:cNvPr>
          <p:cNvSpPr txBox="1">
            <a:spLocks/>
          </p:cNvSpPr>
          <p:nvPr/>
        </p:nvSpPr>
        <p:spPr>
          <a:xfrm>
            <a:off x="1374137" y="4507837"/>
            <a:ext cx="9361993" cy="830997"/>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Debrief collectif</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Mise en commun et feedback du groupe et du formateur</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162318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098AE-5851-9C22-11A7-D9E8C8517B8F}"/>
              </a:ext>
            </a:extLst>
          </p:cNvPr>
          <p:cNvSpPr>
            <a:spLocks noGrp="1"/>
          </p:cNvSpPr>
          <p:nvPr>
            <p:ph type="title"/>
          </p:nvPr>
        </p:nvSpPr>
        <p:spPr>
          <a:xfrm>
            <a:off x="946923" y="2412525"/>
            <a:ext cx="10298154" cy="2819047"/>
          </a:xfrm>
        </p:spPr>
        <p:txBody>
          <a:bodyPr/>
          <a:lstStyle/>
          <a:p>
            <a:r>
              <a:rPr lang="fr-FR" sz="14000" dirty="0">
                <a:latin typeface="Poppins SemiBold" panose="00000700000000000000" pitchFamily="2" charset="0"/>
                <a:cs typeface="Poppins SemiBold" panose="00000700000000000000" pitchFamily="2" charset="0"/>
              </a:rPr>
              <a:t>Bon appétit</a:t>
            </a:r>
          </a:p>
        </p:txBody>
      </p:sp>
    </p:spTree>
    <p:extLst>
      <p:ext uri="{BB962C8B-B14F-4D97-AF65-F5344CB8AC3E}">
        <p14:creationId xmlns:p14="http://schemas.microsoft.com/office/powerpoint/2010/main" val="192178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81B29-20F4-D18F-59C1-5625362DBF3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06EEB4B-1EEB-22E3-A951-BE8029796406}"/>
              </a:ext>
            </a:extLst>
          </p:cNvPr>
          <p:cNvSpPr>
            <a:spLocks noGrp="1"/>
          </p:cNvSpPr>
          <p:nvPr>
            <p:ph type="title"/>
          </p:nvPr>
        </p:nvSpPr>
        <p:spPr/>
        <p:txBody>
          <a:bodyPr/>
          <a:lstStyle/>
          <a:p>
            <a:r>
              <a:rPr lang="fr-FR" dirty="0"/>
              <a:t>Valoriser la contribution de chacun et renforcer l’engagement</a:t>
            </a:r>
          </a:p>
        </p:txBody>
      </p:sp>
      <p:sp>
        <p:nvSpPr>
          <p:cNvPr id="3" name="Sous-titre 2">
            <a:extLst>
              <a:ext uri="{FF2B5EF4-FFF2-40B4-BE49-F238E27FC236}">
                <a16:creationId xmlns:a16="http://schemas.microsoft.com/office/drawing/2014/main" id="{E0FA4023-3526-EC12-D33E-4C692FC7C08C}"/>
              </a:ext>
            </a:extLst>
          </p:cNvPr>
          <p:cNvSpPr>
            <a:spLocks noGrp="1"/>
          </p:cNvSpPr>
          <p:nvPr>
            <p:ph type="subTitle" idx="1"/>
          </p:nvPr>
        </p:nvSpPr>
        <p:spPr/>
        <p:txBody>
          <a:bodyPr/>
          <a:lstStyle/>
          <a:p>
            <a:r>
              <a:rPr lang="fr-FR" dirty="0"/>
              <a:t>3. </a:t>
            </a:r>
          </a:p>
        </p:txBody>
      </p:sp>
    </p:spTree>
    <p:extLst>
      <p:ext uri="{BB962C8B-B14F-4D97-AF65-F5344CB8AC3E}">
        <p14:creationId xmlns:p14="http://schemas.microsoft.com/office/powerpoint/2010/main" val="347947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8322059-EB7A-7D36-BC82-156A5F1E5DBB}"/>
              </a:ext>
            </a:extLst>
          </p:cNvPr>
          <p:cNvSpPr>
            <a:spLocks noGrp="1"/>
          </p:cNvSpPr>
          <p:nvPr>
            <p:ph type="title"/>
          </p:nvPr>
        </p:nvSpPr>
        <p:spPr>
          <a:xfrm>
            <a:off x="554038" y="174625"/>
            <a:ext cx="11083925" cy="990600"/>
          </a:xfrm>
        </p:spPr>
        <p:txBody>
          <a:bodyPr/>
          <a:lstStyle/>
          <a:p>
            <a:r>
              <a:rPr lang="fr-FR" dirty="0"/>
              <a:t>Pourquoi valoriser ? </a:t>
            </a:r>
          </a:p>
        </p:txBody>
      </p:sp>
      <p:pic>
        <p:nvPicPr>
          <p:cNvPr id="5" name="Image 4" descr="Une image contenant dessin, Dessin d’enfant, clipart, Turquoise&#10;&#10;Le contenu généré par l’IA peut être incorrect.">
            <a:extLst>
              <a:ext uri="{FF2B5EF4-FFF2-40B4-BE49-F238E27FC236}">
                <a16:creationId xmlns:a16="http://schemas.microsoft.com/office/drawing/2014/main" id="{7B221809-5B99-124A-40A2-DD9850278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531" y="1858298"/>
            <a:ext cx="8301723" cy="2133742"/>
          </a:xfrm>
          <a:prstGeom prst="rect">
            <a:avLst/>
          </a:prstGeom>
        </p:spPr>
      </p:pic>
      <p:sp>
        <p:nvSpPr>
          <p:cNvPr id="6" name="TextBox 40">
            <a:extLst>
              <a:ext uri="{FF2B5EF4-FFF2-40B4-BE49-F238E27FC236}">
                <a16:creationId xmlns:a16="http://schemas.microsoft.com/office/drawing/2014/main" id="{82CD00D3-8B2D-7FF0-FF49-E66A5AC6776C}"/>
              </a:ext>
            </a:extLst>
          </p:cNvPr>
          <p:cNvSpPr txBox="1"/>
          <p:nvPr/>
        </p:nvSpPr>
        <p:spPr>
          <a:xfrm>
            <a:off x="1165123" y="4084729"/>
            <a:ext cx="2947008" cy="6251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98"/>
              </a:lnSpc>
            </a:pPr>
            <a:r>
              <a:rPr lang="en-US" sz="1784" dirty="0">
                <a:solidFill>
                  <a:schemeClr val="accent1"/>
                </a:solidFill>
                <a:latin typeface="Poppins" panose="00000800000000000000" pitchFamily="2" charset="0"/>
                <a:cs typeface="Poppins" panose="00000800000000000000" pitchFamily="2" charset="0"/>
              </a:rPr>
              <a:t>BIAIS DE</a:t>
            </a:r>
          </a:p>
          <a:p>
            <a:pPr algn="ctr">
              <a:lnSpc>
                <a:spcPts val="2498"/>
              </a:lnSpc>
            </a:pPr>
            <a:r>
              <a:rPr lang="en-US" sz="1784" dirty="0">
                <a:solidFill>
                  <a:schemeClr val="accent1"/>
                </a:solidFill>
                <a:latin typeface="Poppins" panose="00000800000000000000" pitchFamily="2" charset="0"/>
                <a:cs typeface="Poppins" panose="00000800000000000000" pitchFamily="2" charset="0"/>
              </a:rPr>
              <a:t> CONFIRMATION </a:t>
            </a:r>
          </a:p>
        </p:txBody>
      </p:sp>
      <p:sp>
        <p:nvSpPr>
          <p:cNvPr id="7" name="TextBox 40">
            <a:extLst>
              <a:ext uri="{FF2B5EF4-FFF2-40B4-BE49-F238E27FC236}">
                <a16:creationId xmlns:a16="http://schemas.microsoft.com/office/drawing/2014/main" id="{B7751A66-4616-FE12-C544-32B164EF9B0B}"/>
              </a:ext>
            </a:extLst>
          </p:cNvPr>
          <p:cNvSpPr txBox="1"/>
          <p:nvPr/>
        </p:nvSpPr>
        <p:spPr>
          <a:xfrm>
            <a:off x="4292904" y="4084729"/>
            <a:ext cx="2947008" cy="6251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98"/>
              </a:lnSpc>
            </a:pPr>
            <a:r>
              <a:rPr lang="en-US" sz="1784" dirty="0">
                <a:solidFill>
                  <a:schemeClr val="accent1"/>
                </a:solidFill>
                <a:latin typeface="Poppins" panose="00000800000000000000" pitchFamily="2" charset="0"/>
                <a:cs typeface="Poppins" panose="00000800000000000000" pitchFamily="2" charset="0"/>
              </a:rPr>
              <a:t>BIAIS </a:t>
            </a:r>
          </a:p>
          <a:p>
            <a:pPr algn="ctr">
              <a:lnSpc>
                <a:spcPts val="2498"/>
              </a:lnSpc>
            </a:pPr>
            <a:r>
              <a:rPr lang="en-US" sz="1784" dirty="0">
                <a:solidFill>
                  <a:schemeClr val="accent1"/>
                </a:solidFill>
                <a:latin typeface="Poppins" panose="00000800000000000000" pitchFamily="2" charset="0"/>
                <a:cs typeface="Poppins" panose="00000800000000000000" pitchFamily="2" charset="0"/>
              </a:rPr>
              <a:t>D’ANCRAGE</a:t>
            </a:r>
          </a:p>
        </p:txBody>
      </p:sp>
      <p:sp>
        <p:nvSpPr>
          <p:cNvPr id="8" name="TextBox 40">
            <a:extLst>
              <a:ext uri="{FF2B5EF4-FFF2-40B4-BE49-F238E27FC236}">
                <a16:creationId xmlns:a16="http://schemas.microsoft.com/office/drawing/2014/main" id="{FAD9CFDA-DA46-B1B6-9143-89781D298508}"/>
              </a:ext>
            </a:extLst>
          </p:cNvPr>
          <p:cNvSpPr txBox="1"/>
          <p:nvPr/>
        </p:nvSpPr>
        <p:spPr>
          <a:xfrm>
            <a:off x="7420686" y="4084729"/>
            <a:ext cx="2947008" cy="6251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98"/>
              </a:lnSpc>
            </a:pPr>
            <a:r>
              <a:rPr lang="en-US" sz="1784" dirty="0">
                <a:solidFill>
                  <a:schemeClr val="accent1"/>
                </a:solidFill>
                <a:latin typeface="Poppins" panose="00000800000000000000" pitchFamily="2" charset="0"/>
                <a:cs typeface="Poppins" panose="00000800000000000000" pitchFamily="2" charset="0"/>
              </a:rPr>
              <a:t>BIAIS </a:t>
            </a:r>
          </a:p>
          <a:p>
            <a:pPr algn="ctr">
              <a:lnSpc>
                <a:spcPts val="2498"/>
              </a:lnSpc>
            </a:pPr>
            <a:r>
              <a:rPr lang="en-US" sz="1784" dirty="0">
                <a:solidFill>
                  <a:schemeClr val="accent1"/>
                </a:solidFill>
                <a:latin typeface="Poppins" panose="00000800000000000000" pitchFamily="2" charset="0"/>
                <a:cs typeface="Poppins" panose="00000800000000000000" pitchFamily="2" charset="0"/>
              </a:rPr>
              <a:t>D’APPARTENANCE</a:t>
            </a:r>
          </a:p>
        </p:txBody>
      </p:sp>
      <p:sp>
        <p:nvSpPr>
          <p:cNvPr id="10" name="ZoneTexte 9">
            <a:extLst>
              <a:ext uri="{FF2B5EF4-FFF2-40B4-BE49-F238E27FC236}">
                <a16:creationId xmlns:a16="http://schemas.microsoft.com/office/drawing/2014/main" id="{2F88C18E-80D6-38E4-E03B-849B53D42ACF}"/>
              </a:ext>
            </a:extLst>
          </p:cNvPr>
          <p:cNvSpPr txBox="1"/>
          <p:nvPr/>
        </p:nvSpPr>
        <p:spPr>
          <a:xfrm>
            <a:off x="1697083" y="5023126"/>
            <a:ext cx="2815924" cy="923330"/>
          </a:xfrm>
          <a:prstGeom prst="rect">
            <a:avLst/>
          </a:prstGeom>
          <a:noFill/>
        </p:spPr>
        <p:txBody>
          <a:bodyPr wrap="square">
            <a:spAutoFit/>
          </a:bodyPr>
          <a:lstStyle/>
          <a:p>
            <a:r>
              <a:rPr kumimoji="0" lang="fr-FR" sz="1800" i="0" u="none" strike="noStrike" kern="1200" cap="none" spc="0" normalizeH="0" baseline="0" noProof="0" dirty="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on cherche des infos qui confortent nos croyances.</a:t>
            </a:r>
            <a:endParaRPr lang="fr-FR" dirty="0"/>
          </a:p>
        </p:txBody>
      </p:sp>
      <p:sp>
        <p:nvSpPr>
          <p:cNvPr id="12" name="ZoneTexte 11">
            <a:extLst>
              <a:ext uri="{FF2B5EF4-FFF2-40B4-BE49-F238E27FC236}">
                <a16:creationId xmlns:a16="http://schemas.microsoft.com/office/drawing/2014/main" id="{E3462858-1C84-C388-1DC3-E4B261BE1BC0}"/>
              </a:ext>
            </a:extLst>
          </p:cNvPr>
          <p:cNvSpPr txBox="1"/>
          <p:nvPr/>
        </p:nvSpPr>
        <p:spPr>
          <a:xfrm>
            <a:off x="4700540" y="5023126"/>
            <a:ext cx="2790920" cy="1200329"/>
          </a:xfrm>
          <a:prstGeom prst="rect">
            <a:avLst/>
          </a:prstGeom>
          <a:noFill/>
        </p:spPr>
        <p:txBody>
          <a:bodyPr wrap="square">
            <a:spAutoFit/>
          </a:bodyPr>
          <a:lstStyle/>
          <a:p>
            <a:r>
              <a:rPr kumimoji="0" lang="fr-FR" sz="1800" i="0" u="none" strike="noStrike" kern="1200" cap="none" spc="0" normalizeH="0" baseline="0" noProof="0" dirty="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on se base sur une première impression sans la remettre en question.</a:t>
            </a:r>
            <a:endParaRPr lang="fr-FR" dirty="0"/>
          </a:p>
        </p:txBody>
      </p:sp>
      <p:sp>
        <p:nvSpPr>
          <p:cNvPr id="14" name="ZoneTexte 13">
            <a:extLst>
              <a:ext uri="{FF2B5EF4-FFF2-40B4-BE49-F238E27FC236}">
                <a16:creationId xmlns:a16="http://schemas.microsoft.com/office/drawing/2014/main" id="{123E86C8-5A40-9C40-EF6A-9A28C0E4E982}"/>
              </a:ext>
            </a:extLst>
          </p:cNvPr>
          <p:cNvSpPr txBox="1"/>
          <p:nvPr/>
        </p:nvSpPr>
        <p:spPr>
          <a:xfrm>
            <a:off x="7812958" y="5023126"/>
            <a:ext cx="4379042" cy="646331"/>
          </a:xfrm>
          <a:prstGeom prst="rect">
            <a:avLst/>
          </a:prstGeom>
          <a:noFill/>
        </p:spPr>
        <p:txBody>
          <a:bodyPr wrap="square">
            <a:spAutoFit/>
          </a:bodyPr>
          <a:lstStyle/>
          <a:p>
            <a:r>
              <a:rPr kumimoji="0" lang="fr-FR" sz="1800" i="0" u="none" strike="noStrike" kern="1200" cap="none" spc="0" normalizeH="0" baseline="0" noProof="0" dirty="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on favorise ceux qui nous ressemblent.</a:t>
            </a:r>
            <a:endParaRPr lang="fr-FR" dirty="0"/>
          </a:p>
        </p:txBody>
      </p:sp>
    </p:spTree>
    <p:extLst>
      <p:ext uri="{BB962C8B-B14F-4D97-AF65-F5344CB8AC3E}">
        <p14:creationId xmlns:p14="http://schemas.microsoft.com/office/powerpoint/2010/main" val="1443891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96B508-82D4-9010-8B03-E71CA798B568}"/>
              </a:ext>
            </a:extLst>
          </p:cNvPr>
          <p:cNvSpPr>
            <a:spLocks noGrp="1"/>
          </p:cNvSpPr>
          <p:nvPr>
            <p:ph type="title"/>
          </p:nvPr>
        </p:nvSpPr>
        <p:spPr/>
        <p:txBody>
          <a:bodyPr/>
          <a:lstStyle/>
          <a:p>
            <a:r>
              <a:rPr lang="fr-FR" dirty="0"/>
              <a:t>Les signes de reconnaissance</a:t>
            </a:r>
          </a:p>
        </p:txBody>
      </p:sp>
      <p:sp>
        <p:nvSpPr>
          <p:cNvPr id="3" name="Sous-titre 2">
            <a:extLst>
              <a:ext uri="{FF2B5EF4-FFF2-40B4-BE49-F238E27FC236}">
                <a16:creationId xmlns:a16="http://schemas.microsoft.com/office/drawing/2014/main" id="{15BC4E02-D46B-9F81-22C8-703B00651449}"/>
              </a:ext>
            </a:extLst>
          </p:cNvPr>
          <p:cNvSpPr>
            <a:spLocks noGrp="1"/>
          </p:cNvSpPr>
          <p:nvPr>
            <p:ph type="subTitle" idx="1"/>
          </p:nvPr>
        </p:nvSpPr>
        <p:spPr/>
        <p:txBody>
          <a:bodyPr/>
          <a:lstStyle/>
          <a:p>
            <a:r>
              <a:rPr lang="fr-FR" dirty="0"/>
              <a:t>Pour quoi faire ? </a:t>
            </a:r>
          </a:p>
        </p:txBody>
      </p:sp>
      <p:pic>
        <p:nvPicPr>
          <p:cNvPr id="6" name="Espace réservé pour une image  5" descr="Une image contenant texte, capture d’écran, Police, ligne&#10;&#10;Le contenu généré par l’IA peut être incorrect.">
            <a:extLst>
              <a:ext uri="{FF2B5EF4-FFF2-40B4-BE49-F238E27FC236}">
                <a16:creationId xmlns:a16="http://schemas.microsoft.com/office/drawing/2014/main" id="{1A4514A8-6794-4889-3F5D-9FEE8B861B0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407" r="12407"/>
          <a:stretch>
            <a:fillRect/>
          </a:stretch>
        </p:blipFill>
        <p:spPr/>
      </p:pic>
      <p:sp>
        <p:nvSpPr>
          <p:cNvPr id="7" name="Rectangle 6">
            <a:extLst>
              <a:ext uri="{FF2B5EF4-FFF2-40B4-BE49-F238E27FC236}">
                <a16:creationId xmlns:a16="http://schemas.microsoft.com/office/drawing/2014/main" id="{87F3C780-F5B7-9D47-7A64-9457323BDBD4}"/>
              </a:ext>
            </a:extLst>
          </p:cNvPr>
          <p:cNvSpPr/>
          <p:nvPr/>
        </p:nvSpPr>
        <p:spPr>
          <a:xfrm>
            <a:off x="6648226" y="2689412"/>
            <a:ext cx="4430240" cy="150607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err="1">
              <a:ln>
                <a:noFill/>
              </a:ln>
              <a:solidFill>
                <a:srgbClr val="000000"/>
              </a:solidFill>
              <a:effectLst/>
              <a:uLnTx/>
              <a:uFillTx/>
              <a:latin typeface="Arial" pitchFamily="34" charset="0"/>
              <a:ea typeface="+mn-ea"/>
              <a:cs typeface="Arial" pitchFamily="34" charset="0"/>
            </a:endParaRPr>
          </a:p>
        </p:txBody>
      </p:sp>
      <p:sp>
        <p:nvSpPr>
          <p:cNvPr id="8" name="ZoneTexte 7">
            <a:extLst>
              <a:ext uri="{FF2B5EF4-FFF2-40B4-BE49-F238E27FC236}">
                <a16:creationId xmlns:a16="http://schemas.microsoft.com/office/drawing/2014/main" id="{C55883BE-8CBB-6317-151A-28C809AFA5E8}"/>
              </a:ext>
            </a:extLst>
          </p:cNvPr>
          <p:cNvSpPr txBox="1"/>
          <p:nvPr/>
        </p:nvSpPr>
        <p:spPr>
          <a:xfrm>
            <a:off x="698829" y="2611625"/>
            <a:ext cx="3469966" cy="2308324"/>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fr-FR" sz="2800" dirty="0">
                <a:solidFill>
                  <a:srgbClr val="000000"/>
                </a:solidFill>
                <a:latin typeface="Poppins Light"/>
                <a:cs typeface="Poppins Light"/>
              </a:rPr>
              <a:t>Pour répondre aux besoins fondamentaux des collaborateurs.</a:t>
            </a:r>
          </a:p>
        </p:txBody>
      </p:sp>
    </p:spTree>
    <p:extLst>
      <p:ext uri="{BB962C8B-B14F-4D97-AF65-F5344CB8AC3E}">
        <p14:creationId xmlns:p14="http://schemas.microsoft.com/office/powerpoint/2010/main" val="368886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1EED-C1B3-92B6-3715-9680D508859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B37BA0F-99B1-8EC8-091E-910A527198F9}"/>
              </a:ext>
            </a:extLst>
          </p:cNvPr>
          <p:cNvSpPr>
            <a:spLocks noGrp="1"/>
          </p:cNvSpPr>
          <p:nvPr>
            <p:ph type="title"/>
          </p:nvPr>
        </p:nvSpPr>
        <p:spPr>
          <a:xfrm>
            <a:off x="798576" y="1621624"/>
            <a:ext cx="4944691" cy="694944"/>
          </a:xfrm>
        </p:spPr>
        <p:txBody>
          <a:bodyPr/>
          <a:lstStyle/>
          <a:p>
            <a:r>
              <a:rPr lang="fr-FR" dirty="0"/>
              <a:t>La reconnaissance en environnement professionnel à forte pression</a:t>
            </a:r>
          </a:p>
        </p:txBody>
      </p:sp>
      <p:sp>
        <p:nvSpPr>
          <p:cNvPr id="3" name="Sous-titre 2">
            <a:extLst>
              <a:ext uri="{FF2B5EF4-FFF2-40B4-BE49-F238E27FC236}">
                <a16:creationId xmlns:a16="http://schemas.microsoft.com/office/drawing/2014/main" id="{F17C0365-A048-1ED0-376A-05335874D3FA}"/>
              </a:ext>
            </a:extLst>
          </p:cNvPr>
          <p:cNvSpPr>
            <a:spLocks noGrp="1"/>
          </p:cNvSpPr>
          <p:nvPr>
            <p:ph type="subTitle" idx="1"/>
          </p:nvPr>
        </p:nvSpPr>
        <p:spPr>
          <a:xfrm>
            <a:off x="798576" y="2408455"/>
            <a:ext cx="4944691" cy="246221"/>
          </a:xfrm>
        </p:spPr>
        <p:txBody>
          <a:bodyPr/>
          <a:lstStyle/>
          <a:p>
            <a:r>
              <a:rPr lang="fr-FR" dirty="0"/>
              <a:t>Les bénéfices </a:t>
            </a:r>
          </a:p>
        </p:txBody>
      </p:sp>
      <p:sp>
        <p:nvSpPr>
          <p:cNvPr id="8" name="ZoneTexte 7">
            <a:extLst>
              <a:ext uri="{FF2B5EF4-FFF2-40B4-BE49-F238E27FC236}">
                <a16:creationId xmlns:a16="http://schemas.microsoft.com/office/drawing/2014/main" id="{B3CCEC66-C062-DB7B-18FA-001723920A7E}"/>
              </a:ext>
            </a:extLst>
          </p:cNvPr>
          <p:cNvSpPr txBox="1"/>
          <p:nvPr/>
        </p:nvSpPr>
        <p:spPr>
          <a:xfrm>
            <a:off x="2334409" y="3227296"/>
            <a:ext cx="1921409"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Fidélisation</a:t>
            </a:r>
          </a:p>
        </p:txBody>
      </p:sp>
      <p:sp>
        <p:nvSpPr>
          <p:cNvPr id="9" name="ZoneTexte 8">
            <a:extLst>
              <a:ext uri="{FF2B5EF4-FFF2-40B4-BE49-F238E27FC236}">
                <a16:creationId xmlns:a16="http://schemas.microsoft.com/office/drawing/2014/main" id="{E8636532-4344-A48F-5C8D-EBCD0DE239F2}"/>
              </a:ext>
            </a:extLst>
          </p:cNvPr>
          <p:cNvSpPr txBox="1"/>
          <p:nvPr/>
        </p:nvSpPr>
        <p:spPr>
          <a:xfrm>
            <a:off x="2334409" y="4123000"/>
            <a:ext cx="1921409"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Motivation</a:t>
            </a:r>
          </a:p>
        </p:txBody>
      </p:sp>
      <p:sp>
        <p:nvSpPr>
          <p:cNvPr id="10" name="ZoneTexte 9">
            <a:extLst>
              <a:ext uri="{FF2B5EF4-FFF2-40B4-BE49-F238E27FC236}">
                <a16:creationId xmlns:a16="http://schemas.microsoft.com/office/drawing/2014/main" id="{B88611F4-51C1-7E1D-DB14-8F7BD84446A8}"/>
              </a:ext>
            </a:extLst>
          </p:cNvPr>
          <p:cNvSpPr txBox="1"/>
          <p:nvPr/>
        </p:nvSpPr>
        <p:spPr>
          <a:xfrm>
            <a:off x="2334410" y="5037404"/>
            <a:ext cx="1979556" cy="519351"/>
          </a:xfrm>
          <a:prstGeom prst="roundRect">
            <a:avLst>
              <a:gd name="adj" fmla="val 50000"/>
            </a:avLst>
          </a:prstGeom>
          <a:solidFill>
            <a:schemeClr val="bg1"/>
          </a:solidFill>
          <a:ln>
            <a:solidFill>
              <a:schemeClr val="bg2">
                <a:lumMod val="85000"/>
              </a:schemeClr>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1800" dirty="0">
                <a:solidFill>
                  <a:schemeClr val="tx1"/>
                </a:solidFill>
              </a:rPr>
              <a:t>Coopération</a:t>
            </a:r>
          </a:p>
        </p:txBody>
      </p:sp>
      <p:pic>
        <p:nvPicPr>
          <p:cNvPr id="12" name="Espace réservé pour une image  11" descr="Collègues applaudissant">
            <a:extLst>
              <a:ext uri="{FF2B5EF4-FFF2-40B4-BE49-F238E27FC236}">
                <a16:creationId xmlns:a16="http://schemas.microsoft.com/office/drawing/2014/main" id="{28406C5D-951D-1823-4EFF-6CAE4A7B209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815" r="16815"/>
          <a:stretch>
            <a:fillRect/>
          </a:stretch>
        </p:blipFill>
        <p:spPr/>
      </p:pic>
      <p:pic>
        <p:nvPicPr>
          <p:cNvPr id="16" name="Graphique 15" descr="Vivats contour">
            <a:extLst>
              <a:ext uri="{FF2B5EF4-FFF2-40B4-BE49-F238E27FC236}">
                <a16:creationId xmlns:a16="http://schemas.microsoft.com/office/drawing/2014/main" id="{75BE9F54-689B-7335-966B-373A490FE6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801" y="4024237"/>
            <a:ext cx="789909" cy="789909"/>
          </a:xfrm>
          <a:prstGeom prst="rect">
            <a:avLst/>
          </a:prstGeom>
        </p:spPr>
      </p:pic>
      <p:pic>
        <p:nvPicPr>
          <p:cNvPr id="20" name="Graphique 19" descr="Brainstorming de groupe contour">
            <a:extLst>
              <a:ext uri="{FF2B5EF4-FFF2-40B4-BE49-F238E27FC236}">
                <a16:creationId xmlns:a16="http://schemas.microsoft.com/office/drawing/2014/main" id="{74285AD5-F1FD-CEC3-2184-F7FCA6B294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4801" y="4902125"/>
            <a:ext cx="852154" cy="852154"/>
          </a:xfrm>
          <a:prstGeom prst="rect">
            <a:avLst/>
          </a:prstGeom>
        </p:spPr>
      </p:pic>
      <p:pic>
        <p:nvPicPr>
          <p:cNvPr id="22" name="Graphique 21" descr="Groupe de personnes contour">
            <a:extLst>
              <a:ext uri="{FF2B5EF4-FFF2-40B4-BE49-F238E27FC236}">
                <a16:creationId xmlns:a16="http://schemas.microsoft.com/office/drawing/2014/main" id="{03318CF8-2D17-7B1C-A737-64CD5047E5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3678" y="2912309"/>
            <a:ext cx="914400" cy="914400"/>
          </a:xfrm>
          <a:prstGeom prst="rect">
            <a:avLst/>
          </a:prstGeom>
        </p:spPr>
      </p:pic>
    </p:spTree>
    <p:extLst>
      <p:ext uri="{BB962C8B-B14F-4D97-AF65-F5344CB8AC3E}">
        <p14:creationId xmlns:p14="http://schemas.microsoft.com/office/powerpoint/2010/main" val="147685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A1A5-B62D-F04F-5EC8-1C0577C7A687}"/>
            </a:ext>
          </a:extLst>
        </p:cNvPr>
        <p:cNvGrpSpPr/>
        <p:nvPr/>
      </p:nvGrpSpPr>
      <p:grpSpPr>
        <a:xfrm>
          <a:off x="0" y="0"/>
          <a:ext cx="0" cy="0"/>
          <a:chOff x="0" y="0"/>
          <a:chExt cx="0" cy="0"/>
        </a:xfrm>
      </p:grpSpPr>
      <p:cxnSp>
        <p:nvCxnSpPr>
          <p:cNvPr id="16" name="Straight Connector 17">
            <a:extLst>
              <a:ext uri="{FF2B5EF4-FFF2-40B4-BE49-F238E27FC236}">
                <a16:creationId xmlns:a16="http://schemas.microsoft.com/office/drawing/2014/main" id="{3E32E832-5786-0683-52EA-8D90C7FDCEA9}"/>
              </a:ext>
            </a:extLst>
          </p:cNvPr>
          <p:cNvCxnSpPr>
            <a:cxnSpLocks/>
          </p:cNvCxnSpPr>
          <p:nvPr/>
        </p:nvCxnSpPr>
        <p:spPr>
          <a:xfrm>
            <a:off x="1084296" y="2126075"/>
            <a:ext cx="8995637" cy="2890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4" name="Tableau 3">
            <a:extLst>
              <a:ext uri="{FF2B5EF4-FFF2-40B4-BE49-F238E27FC236}">
                <a16:creationId xmlns:a16="http://schemas.microsoft.com/office/drawing/2014/main" id="{D46523D1-F106-6FA1-B973-99D96967EBB2}"/>
              </a:ext>
            </a:extLst>
          </p:cNvPr>
          <p:cNvGraphicFramePr>
            <a:graphicFrameLocks noGrp="1"/>
          </p:cNvGraphicFramePr>
          <p:nvPr>
            <p:extLst>
              <p:ext uri="{D42A27DB-BD31-4B8C-83A1-F6EECF244321}">
                <p14:modId xmlns:p14="http://schemas.microsoft.com/office/powerpoint/2010/main" val="3124186985"/>
              </p:ext>
            </p:extLst>
          </p:nvPr>
        </p:nvGraphicFramePr>
        <p:xfrm>
          <a:off x="1108076" y="1726370"/>
          <a:ext cx="11083924" cy="341018"/>
        </p:xfrm>
        <a:graphic>
          <a:graphicData uri="http://schemas.openxmlformats.org/drawingml/2006/table">
            <a:tbl>
              <a:tblPr/>
              <a:tblGrid>
                <a:gridCol w="2770981">
                  <a:extLst>
                    <a:ext uri="{9D8B030D-6E8A-4147-A177-3AD203B41FA5}">
                      <a16:colId xmlns:a16="http://schemas.microsoft.com/office/drawing/2014/main" val="4197212670"/>
                    </a:ext>
                  </a:extLst>
                </a:gridCol>
                <a:gridCol w="2770981">
                  <a:extLst>
                    <a:ext uri="{9D8B030D-6E8A-4147-A177-3AD203B41FA5}">
                      <a16:colId xmlns:a16="http://schemas.microsoft.com/office/drawing/2014/main" val="124357960"/>
                    </a:ext>
                  </a:extLst>
                </a:gridCol>
                <a:gridCol w="2770981">
                  <a:extLst>
                    <a:ext uri="{9D8B030D-6E8A-4147-A177-3AD203B41FA5}">
                      <a16:colId xmlns:a16="http://schemas.microsoft.com/office/drawing/2014/main" val="947203115"/>
                    </a:ext>
                  </a:extLst>
                </a:gridCol>
                <a:gridCol w="2770981">
                  <a:extLst>
                    <a:ext uri="{9D8B030D-6E8A-4147-A177-3AD203B41FA5}">
                      <a16:colId xmlns:a16="http://schemas.microsoft.com/office/drawing/2014/main" val="815652905"/>
                    </a:ext>
                  </a:extLst>
                </a:gridCol>
              </a:tblGrid>
              <a:tr h="341018">
                <a:tc>
                  <a:txBody>
                    <a:bodyPr/>
                    <a:lstStyle/>
                    <a:p>
                      <a:r>
                        <a:rPr lang="fr-FR" sz="1400" dirty="0">
                          <a:latin typeface="Poppins SemiBold" panose="00000700000000000000" pitchFamily="2" charset="0"/>
                          <a:cs typeface="Poppins SemiBold" panose="00000700000000000000" pitchFamily="2" charset="0"/>
                        </a:rPr>
                        <a:t>Rituel</a:t>
                      </a:r>
                    </a:p>
                  </a:txBody>
                  <a:tcPr anchor="ctr">
                    <a:lnL>
                      <a:noFill/>
                    </a:lnL>
                    <a:lnR>
                      <a:noFill/>
                    </a:lnR>
                    <a:lnT>
                      <a:noFill/>
                    </a:lnT>
                    <a:lnB>
                      <a:noFill/>
                    </a:lnB>
                    <a:noFill/>
                  </a:tcPr>
                </a:tc>
                <a:tc>
                  <a:txBody>
                    <a:bodyPr/>
                    <a:lstStyle/>
                    <a:p>
                      <a:r>
                        <a:rPr lang="fr-FR" sz="1400" dirty="0">
                          <a:latin typeface="Poppins SemiBold" panose="00000700000000000000" pitchFamily="2" charset="0"/>
                          <a:cs typeface="Poppins SemiBold" panose="00000700000000000000" pitchFamily="2" charset="0"/>
                        </a:rPr>
                        <a:t>Aime être reconnu pour</a:t>
                      </a:r>
                    </a:p>
                  </a:txBody>
                  <a:tcPr anchor="ctr">
                    <a:lnL>
                      <a:noFill/>
                    </a:lnL>
                    <a:lnR>
                      <a:noFill/>
                    </a:lnR>
                    <a:lnT>
                      <a:noFill/>
                    </a:lnT>
                    <a:lnB>
                      <a:noFill/>
                    </a:lnB>
                    <a:noFill/>
                  </a:tcPr>
                </a:tc>
                <a:tc>
                  <a:txBody>
                    <a:bodyPr/>
                    <a:lstStyle/>
                    <a:p>
                      <a:r>
                        <a:rPr lang="fr-FR" sz="1400" dirty="0">
                          <a:latin typeface="Poppins SemiBold" panose="00000700000000000000" pitchFamily="2" charset="0"/>
                          <a:cs typeface="Poppins SemiBold" panose="00000700000000000000" pitchFamily="2" charset="0"/>
                        </a:rPr>
                        <a:t>       Forme privilégiée</a:t>
                      </a:r>
                    </a:p>
                  </a:txBody>
                  <a:tcPr anchor="ctr">
                    <a:lnL>
                      <a:noFill/>
                    </a:lnL>
                    <a:lnR>
                      <a:noFill/>
                    </a:lnR>
                    <a:lnT>
                      <a:noFill/>
                    </a:lnT>
                    <a:lnB>
                      <a:noFill/>
                    </a:lnB>
                    <a:noFill/>
                  </a:tcPr>
                </a:tc>
                <a:tc>
                  <a:txBody>
                    <a:bodyPr/>
                    <a:lstStyle/>
                    <a:p>
                      <a:endParaRPr lang="fr-FR" sz="1400" dirty="0">
                        <a:latin typeface="Poppins SemiBold" panose="00000700000000000000" pitchFamily="2" charset="0"/>
                        <a:cs typeface="Poppins SemiBold" panose="000007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663920602"/>
                  </a:ext>
                </a:extLst>
              </a:tr>
            </a:tbl>
          </a:graphicData>
        </a:graphic>
      </p:graphicFrame>
      <p:graphicFrame>
        <p:nvGraphicFramePr>
          <p:cNvPr id="6" name="Tableau 5">
            <a:extLst>
              <a:ext uri="{FF2B5EF4-FFF2-40B4-BE49-F238E27FC236}">
                <a16:creationId xmlns:a16="http://schemas.microsoft.com/office/drawing/2014/main" id="{200013CA-E492-63D7-9AAE-F91A46C19A7E}"/>
              </a:ext>
            </a:extLst>
          </p:cNvPr>
          <p:cNvGraphicFramePr>
            <a:graphicFrameLocks noGrp="1"/>
          </p:cNvGraphicFramePr>
          <p:nvPr>
            <p:extLst>
              <p:ext uri="{D42A27DB-BD31-4B8C-83A1-F6EECF244321}">
                <p14:modId xmlns:p14="http://schemas.microsoft.com/office/powerpoint/2010/main" val="1586211375"/>
              </p:ext>
            </p:extLst>
          </p:nvPr>
        </p:nvGraphicFramePr>
        <p:xfrm>
          <a:off x="1108075" y="2315552"/>
          <a:ext cx="11377700" cy="457200"/>
        </p:xfrm>
        <a:graphic>
          <a:graphicData uri="http://schemas.openxmlformats.org/drawingml/2006/table">
            <a:tbl>
              <a:tblPr/>
              <a:tblGrid>
                <a:gridCol w="2844425">
                  <a:extLst>
                    <a:ext uri="{9D8B030D-6E8A-4147-A177-3AD203B41FA5}">
                      <a16:colId xmlns:a16="http://schemas.microsoft.com/office/drawing/2014/main" val="3707004780"/>
                    </a:ext>
                  </a:extLst>
                </a:gridCol>
                <a:gridCol w="2844425">
                  <a:extLst>
                    <a:ext uri="{9D8B030D-6E8A-4147-A177-3AD203B41FA5}">
                      <a16:colId xmlns:a16="http://schemas.microsoft.com/office/drawing/2014/main" val="152556513"/>
                    </a:ext>
                  </a:extLst>
                </a:gridCol>
                <a:gridCol w="2844425">
                  <a:extLst>
                    <a:ext uri="{9D8B030D-6E8A-4147-A177-3AD203B41FA5}">
                      <a16:colId xmlns:a16="http://schemas.microsoft.com/office/drawing/2014/main" val="465898644"/>
                    </a:ext>
                  </a:extLst>
                </a:gridCol>
                <a:gridCol w="2844425">
                  <a:extLst>
                    <a:ext uri="{9D8B030D-6E8A-4147-A177-3AD203B41FA5}">
                      <a16:colId xmlns:a16="http://schemas.microsoft.com/office/drawing/2014/main" val="4041843778"/>
                    </a:ext>
                  </a:extLst>
                </a:gridCol>
              </a:tblGrid>
              <a:tr h="0">
                <a:tc>
                  <a:txBody>
                    <a:bodyPr/>
                    <a:lstStyle/>
                    <a:p>
                      <a:r>
                        <a:rPr lang="fr-FR" sz="1200" b="1" dirty="0">
                          <a:solidFill>
                            <a:srgbClr val="FF0000"/>
                          </a:solidFill>
                          <a:latin typeface="Poppins SemiBold" panose="00000700000000000000" pitchFamily="2" charset="0"/>
                          <a:cs typeface="Poppins SemiBold" panose="00000700000000000000" pitchFamily="2" charset="0"/>
                        </a:rPr>
                        <a:t>DOMINANCE</a:t>
                      </a:r>
                      <a:endParaRPr lang="fr-FR" sz="1200" dirty="0">
                        <a:solidFill>
                          <a:srgbClr val="FF0000"/>
                        </a:solidFill>
                        <a:latin typeface="Poppins SemiBold" panose="00000700000000000000" pitchFamily="2" charset="0"/>
                        <a:cs typeface="Poppins SemiBold" panose="000007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Ses résultats, sa réactivité</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   Direct, concis, orienté performance</a:t>
                      </a:r>
                    </a:p>
                  </a:txBody>
                  <a:tcPr anchor="ctr">
                    <a:lnL>
                      <a:noFill/>
                    </a:lnL>
                    <a:lnR>
                      <a:noFill/>
                    </a:lnR>
                    <a:lnT>
                      <a:noFill/>
                    </a:lnT>
                    <a:lnB>
                      <a:noFill/>
                    </a:lnB>
                    <a:noFill/>
                  </a:tcPr>
                </a:tc>
                <a:tc>
                  <a:txBody>
                    <a:bodyPr/>
                    <a:lstStyle/>
                    <a:p>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1397920702"/>
                  </a:ext>
                </a:extLst>
              </a:tr>
            </a:tbl>
          </a:graphicData>
        </a:graphic>
      </p:graphicFrame>
      <p:sp>
        <p:nvSpPr>
          <p:cNvPr id="10" name="Oval 5">
            <a:extLst>
              <a:ext uri="{FF2B5EF4-FFF2-40B4-BE49-F238E27FC236}">
                <a16:creationId xmlns:a16="http://schemas.microsoft.com/office/drawing/2014/main" id="{DB3720EE-EA9E-912B-9D3D-DDA7490DFE6E}"/>
              </a:ext>
            </a:extLst>
          </p:cNvPr>
          <p:cNvSpPr/>
          <p:nvPr/>
        </p:nvSpPr>
        <p:spPr>
          <a:xfrm>
            <a:off x="3524017" y="2052755"/>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1" name="Freeform: Shape 75">
            <a:extLst>
              <a:ext uri="{FF2B5EF4-FFF2-40B4-BE49-F238E27FC236}">
                <a16:creationId xmlns:a16="http://schemas.microsoft.com/office/drawing/2014/main" id="{6E0CA685-D40B-EF29-A558-C9861A3D4B6E}"/>
              </a:ext>
            </a:extLst>
          </p:cNvPr>
          <p:cNvSpPr>
            <a:spLocks noChangeAspect="1"/>
          </p:cNvSpPr>
          <p:nvPr/>
        </p:nvSpPr>
        <p:spPr>
          <a:xfrm>
            <a:off x="3610435" y="2106887"/>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2" name="Oval 5">
            <a:extLst>
              <a:ext uri="{FF2B5EF4-FFF2-40B4-BE49-F238E27FC236}">
                <a16:creationId xmlns:a16="http://schemas.microsoft.com/office/drawing/2014/main" id="{96C4F744-0E25-844D-FD10-DB5C8EE6CCEC}"/>
              </a:ext>
            </a:extLst>
          </p:cNvPr>
          <p:cNvSpPr/>
          <p:nvPr/>
        </p:nvSpPr>
        <p:spPr>
          <a:xfrm>
            <a:off x="6650038" y="2042515"/>
            <a:ext cx="195146" cy="21707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3" name="Freeform: Shape 75">
            <a:extLst>
              <a:ext uri="{FF2B5EF4-FFF2-40B4-BE49-F238E27FC236}">
                <a16:creationId xmlns:a16="http://schemas.microsoft.com/office/drawing/2014/main" id="{555C96D8-FD85-57B4-A1D3-C7F2C029EBD6}"/>
              </a:ext>
            </a:extLst>
          </p:cNvPr>
          <p:cNvSpPr>
            <a:spLocks noChangeAspect="1"/>
          </p:cNvSpPr>
          <p:nvPr/>
        </p:nvSpPr>
        <p:spPr>
          <a:xfrm>
            <a:off x="6736456" y="2096647"/>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sp>
        <p:nvSpPr>
          <p:cNvPr id="15" name="Freeform: Shape 75">
            <a:extLst>
              <a:ext uri="{FF2B5EF4-FFF2-40B4-BE49-F238E27FC236}">
                <a16:creationId xmlns:a16="http://schemas.microsoft.com/office/drawing/2014/main" id="{C9F6F752-C752-F6ED-3642-7034B377519D}"/>
              </a:ext>
            </a:extLst>
          </p:cNvPr>
          <p:cNvSpPr>
            <a:spLocks noChangeAspect="1"/>
          </p:cNvSpPr>
          <p:nvPr/>
        </p:nvSpPr>
        <p:spPr>
          <a:xfrm>
            <a:off x="9306480" y="2086950"/>
            <a:ext cx="56907" cy="10697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a:solidFill>
                <a:schemeClr val="bg1"/>
              </a:solidFill>
              <a:latin typeface="Poppins Light" panose="00000400000000000000" pitchFamily="2" charset="0"/>
              <a:cs typeface="Poppins Light" panose="00000400000000000000" pitchFamily="2" charset="0"/>
            </a:endParaRPr>
          </a:p>
        </p:txBody>
      </p:sp>
      <p:cxnSp>
        <p:nvCxnSpPr>
          <p:cNvPr id="17" name="Straight Connector 20">
            <a:extLst>
              <a:ext uri="{FF2B5EF4-FFF2-40B4-BE49-F238E27FC236}">
                <a16:creationId xmlns:a16="http://schemas.microsoft.com/office/drawing/2014/main" id="{097AC830-8002-AC84-DAA7-245087755191}"/>
              </a:ext>
            </a:extLst>
          </p:cNvPr>
          <p:cNvCxnSpPr>
            <a:cxnSpLocks/>
          </p:cNvCxnSpPr>
          <p:nvPr/>
        </p:nvCxnSpPr>
        <p:spPr>
          <a:xfrm>
            <a:off x="3610435" y="2269825"/>
            <a:ext cx="0" cy="338869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DF4C0F08-7517-77BC-0CF9-965A247738DC}"/>
              </a:ext>
            </a:extLst>
          </p:cNvPr>
          <p:cNvCxnSpPr>
            <a:cxnSpLocks/>
          </p:cNvCxnSpPr>
          <p:nvPr/>
        </p:nvCxnSpPr>
        <p:spPr>
          <a:xfrm flipH="1">
            <a:off x="6736456" y="2249888"/>
            <a:ext cx="1510" cy="3408635"/>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3">
            <a:extLst>
              <a:ext uri="{FF2B5EF4-FFF2-40B4-BE49-F238E27FC236}">
                <a16:creationId xmlns:a16="http://schemas.microsoft.com/office/drawing/2014/main" id="{D3314BC0-6342-5CC6-91D7-03DE71CC3327}"/>
              </a:ext>
            </a:extLst>
          </p:cNvPr>
          <p:cNvCxnSpPr>
            <a:cxnSpLocks/>
          </p:cNvCxnSpPr>
          <p:nvPr/>
        </p:nvCxnSpPr>
        <p:spPr>
          <a:xfrm>
            <a:off x="1094735" y="2875074"/>
            <a:ext cx="9013602"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3">
            <a:extLst>
              <a:ext uri="{FF2B5EF4-FFF2-40B4-BE49-F238E27FC236}">
                <a16:creationId xmlns:a16="http://schemas.microsoft.com/office/drawing/2014/main" id="{B92C3516-AEEC-1660-991A-6D32952AA41F}"/>
              </a:ext>
            </a:extLst>
          </p:cNvPr>
          <p:cNvCxnSpPr>
            <a:cxnSpLocks/>
          </p:cNvCxnSpPr>
          <p:nvPr/>
        </p:nvCxnSpPr>
        <p:spPr>
          <a:xfrm>
            <a:off x="1094735" y="3511163"/>
            <a:ext cx="9013602"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3">
            <a:extLst>
              <a:ext uri="{FF2B5EF4-FFF2-40B4-BE49-F238E27FC236}">
                <a16:creationId xmlns:a16="http://schemas.microsoft.com/office/drawing/2014/main" id="{AB09FDAD-7174-6717-D521-6851F4EAC184}"/>
              </a:ext>
            </a:extLst>
          </p:cNvPr>
          <p:cNvCxnSpPr>
            <a:cxnSpLocks/>
          </p:cNvCxnSpPr>
          <p:nvPr/>
        </p:nvCxnSpPr>
        <p:spPr>
          <a:xfrm>
            <a:off x="1069446" y="4370387"/>
            <a:ext cx="9038891"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3">
            <a:extLst>
              <a:ext uri="{FF2B5EF4-FFF2-40B4-BE49-F238E27FC236}">
                <a16:creationId xmlns:a16="http://schemas.microsoft.com/office/drawing/2014/main" id="{FA939372-B862-5177-C5CD-00A498AC5126}"/>
              </a:ext>
            </a:extLst>
          </p:cNvPr>
          <p:cNvCxnSpPr>
            <a:cxnSpLocks/>
          </p:cNvCxnSpPr>
          <p:nvPr/>
        </p:nvCxnSpPr>
        <p:spPr>
          <a:xfrm>
            <a:off x="1094735" y="5274029"/>
            <a:ext cx="9013602" cy="0"/>
          </a:xfrm>
          <a:prstGeom prst="line">
            <a:avLst/>
          </a:prstGeom>
          <a:ln w="6350" cap="flat">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itre 25">
            <a:extLst>
              <a:ext uri="{FF2B5EF4-FFF2-40B4-BE49-F238E27FC236}">
                <a16:creationId xmlns:a16="http://schemas.microsoft.com/office/drawing/2014/main" id="{BB4B97B2-FD32-CDDD-BD74-8009E6F08B9E}"/>
              </a:ext>
            </a:extLst>
          </p:cNvPr>
          <p:cNvSpPr>
            <a:spLocks noGrp="1"/>
          </p:cNvSpPr>
          <p:nvPr>
            <p:ph type="title"/>
          </p:nvPr>
        </p:nvSpPr>
        <p:spPr>
          <a:xfrm>
            <a:off x="554736" y="505008"/>
            <a:ext cx="11082528" cy="731520"/>
          </a:xfrm>
        </p:spPr>
        <p:txBody>
          <a:bodyPr/>
          <a:lstStyle/>
          <a:p>
            <a:r>
              <a:rPr lang="fr-FR" dirty="0"/>
              <a:t>Les styles de reconnaissance selon les profils DISC</a:t>
            </a:r>
          </a:p>
        </p:txBody>
      </p:sp>
      <p:graphicFrame>
        <p:nvGraphicFramePr>
          <p:cNvPr id="31" name="Tableau 30">
            <a:extLst>
              <a:ext uri="{FF2B5EF4-FFF2-40B4-BE49-F238E27FC236}">
                <a16:creationId xmlns:a16="http://schemas.microsoft.com/office/drawing/2014/main" id="{D84D63BA-A14E-EFED-A75B-B5DC2CC98F0E}"/>
              </a:ext>
            </a:extLst>
          </p:cNvPr>
          <p:cNvGraphicFramePr>
            <a:graphicFrameLocks noGrp="1"/>
          </p:cNvGraphicFramePr>
          <p:nvPr>
            <p:extLst>
              <p:ext uri="{D42A27DB-BD31-4B8C-83A1-F6EECF244321}">
                <p14:modId xmlns:p14="http://schemas.microsoft.com/office/powerpoint/2010/main" val="2173233538"/>
              </p:ext>
            </p:extLst>
          </p:nvPr>
        </p:nvGraphicFramePr>
        <p:xfrm>
          <a:off x="1094735" y="3071700"/>
          <a:ext cx="11377700" cy="274320"/>
        </p:xfrm>
        <a:graphic>
          <a:graphicData uri="http://schemas.openxmlformats.org/drawingml/2006/table">
            <a:tbl>
              <a:tblPr/>
              <a:tblGrid>
                <a:gridCol w="2844425">
                  <a:extLst>
                    <a:ext uri="{9D8B030D-6E8A-4147-A177-3AD203B41FA5}">
                      <a16:colId xmlns:a16="http://schemas.microsoft.com/office/drawing/2014/main" val="3707004780"/>
                    </a:ext>
                  </a:extLst>
                </a:gridCol>
                <a:gridCol w="2844425">
                  <a:extLst>
                    <a:ext uri="{9D8B030D-6E8A-4147-A177-3AD203B41FA5}">
                      <a16:colId xmlns:a16="http://schemas.microsoft.com/office/drawing/2014/main" val="152556513"/>
                    </a:ext>
                  </a:extLst>
                </a:gridCol>
                <a:gridCol w="2844425">
                  <a:extLst>
                    <a:ext uri="{9D8B030D-6E8A-4147-A177-3AD203B41FA5}">
                      <a16:colId xmlns:a16="http://schemas.microsoft.com/office/drawing/2014/main" val="465898644"/>
                    </a:ext>
                  </a:extLst>
                </a:gridCol>
                <a:gridCol w="2844425">
                  <a:extLst>
                    <a:ext uri="{9D8B030D-6E8A-4147-A177-3AD203B41FA5}">
                      <a16:colId xmlns:a16="http://schemas.microsoft.com/office/drawing/2014/main" val="4041843778"/>
                    </a:ext>
                  </a:extLst>
                </a:gridCol>
              </a:tblGrid>
              <a:tr h="0">
                <a:tc>
                  <a:txBody>
                    <a:bodyPr/>
                    <a:lstStyle/>
                    <a:p>
                      <a:r>
                        <a:rPr lang="fr-FR" sz="1200" b="1" dirty="0">
                          <a:solidFill>
                            <a:srgbClr val="FFC000"/>
                          </a:solidFill>
                          <a:latin typeface="Poppins SemiBold" panose="00000700000000000000" pitchFamily="2" charset="0"/>
                          <a:cs typeface="Poppins SemiBold" panose="00000700000000000000" pitchFamily="2" charset="0"/>
                        </a:rPr>
                        <a:t>INFLUENCE</a:t>
                      </a:r>
                      <a:endParaRPr lang="fr-FR" sz="1200" dirty="0">
                        <a:solidFill>
                          <a:srgbClr val="FFC000"/>
                        </a:solidFill>
                        <a:latin typeface="Poppins SemiBold" panose="00000700000000000000" pitchFamily="2" charset="0"/>
                        <a:cs typeface="Poppins SemiBold" panose="000007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Son énergie, son implication</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   Verbale, chaleureuse, publique</a:t>
                      </a:r>
                    </a:p>
                  </a:txBody>
                  <a:tcPr anchor="ctr">
                    <a:lnL>
                      <a:noFill/>
                    </a:lnL>
                    <a:lnR>
                      <a:noFill/>
                    </a:lnR>
                    <a:lnT>
                      <a:noFill/>
                    </a:lnT>
                    <a:lnB>
                      <a:noFill/>
                    </a:lnB>
                    <a:noFill/>
                  </a:tcPr>
                </a:tc>
                <a:tc>
                  <a:txBody>
                    <a:bodyPr/>
                    <a:lstStyle/>
                    <a:p>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1397920702"/>
                  </a:ext>
                </a:extLst>
              </a:tr>
            </a:tbl>
          </a:graphicData>
        </a:graphic>
      </p:graphicFrame>
      <p:graphicFrame>
        <p:nvGraphicFramePr>
          <p:cNvPr id="32" name="Tableau 31">
            <a:extLst>
              <a:ext uri="{FF2B5EF4-FFF2-40B4-BE49-F238E27FC236}">
                <a16:creationId xmlns:a16="http://schemas.microsoft.com/office/drawing/2014/main" id="{2D96F47E-C21C-76D2-E637-B3D455394872}"/>
              </a:ext>
            </a:extLst>
          </p:cNvPr>
          <p:cNvGraphicFramePr>
            <a:graphicFrameLocks noGrp="1"/>
          </p:cNvGraphicFramePr>
          <p:nvPr>
            <p:extLst>
              <p:ext uri="{D42A27DB-BD31-4B8C-83A1-F6EECF244321}">
                <p14:modId xmlns:p14="http://schemas.microsoft.com/office/powerpoint/2010/main" val="2707788140"/>
              </p:ext>
            </p:extLst>
          </p:nvPr>
        </p:nvGraphicFramePr>
        <p:xfrm>
          <a:off x="1084296" y="3827014"/>
          <a:ext cx="11377700" cy="274320"/>
        </p:xfrm>
        <a:graphic>
          <a:graphicData uri="http://schemas.openxmlformats.org/drawingml/2006/table">
            <a:tbl>
              <a:tblPr/>
              <a:tblGrid>
                <a:gridCol w="2844425">
                  <a:extLst>
                    <a:ext uri="{9D8B030D-6E8A-4147-A177-3AD203B41FA5}">
                      <a16:colId xmlns:a16="http://schemas.microsoft.com/office/drawing/2014/main" val="3707004780"/>
                    </a:ext>
                  </a:extLst>
                </a:gridCol>
                <a:gridCol w="2844425">
                  <a:extLst>
                    <a:ext uri="{9D8B030D-6E8A-4147-A177-3AD203B41FA5}">
                      <a16:colId xmlns:a16="http://schemas.microsoft.com/office/drawing/2014/main" val="152556513"/>
                    </a:ext>
                  </a:extLst>
                </a:gridCol>
                <a:gridCol w="2844425">
                  <a:extLst>
                    <a:ext uri="{9D8B030D-6E8A-4147-A177-3AD203B41FA5}">
                      <a16:colId xmlns:a16="http://schemas.microsoft.com/office/drawing/2014/main" val="465898644"/>
                    </a:ext>
                  </a:extLst>
                </a:gridCol>
                <a:gridCol w="2844425">
                  <a:extLst>
                    <a:ext uri="{9D8B030D-6E8A-4147-A177-3AD203B41FA5}">
                      <a16:colId xmlns:a16="http://schemas.microsoft.com/office/drawing/2014/main" val="4041843778"/>
                    </a:ext>
                  </a:extLst>
                </a:gridCol>
              </a:tblGrid>
              <a:tr h="0">
                <a:tc>
                  <a:txBody>
                    <a:bodyPr/>
                    <a:lstStyle/>
                    <a:p>
                      <a:r>
                        <a:rPr lang="fr-FR" sz="1200" b="1" dirty="0">
                          <a:solidFill>
                            <a:schemeClr val="accent6"/>
                          </a:solidFill>
                          <a:latin typeface="Poppins SemiBold" panose="00000700000000000000" pitchFamily="2" charset="0"/>
                          <a:cs typeface="Poppins SemiBold" panose="00000700000000000000" pitchFamily="2" charset="0"/>
                        </a:rPr>
                        <a:t>STABILITE</a:t>
                      </a:r>
                      <a:endParaRPr lang="fr-FR" sz="1200" dirty="0">
                        <a:solidFill>
                          <a:schemeClr val="accent6"/>
                        </a:solidFill>
                        <a:latin typeface="Poppins SemiBold" panose="00000700000000000000" pitchFamily="2" charset="0"/>
                        <a:cs typeface="Poppins SemiBold" panose="000007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Sa fiabilité, sa régularité</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Discrète, sincère, en privé</a:t>
                      </a:r>
                    </a:p>
                  </a:txBody>
                  <a:tcPr anchor="ctr">
                    <a:lnL>
                      <a:noFill/>
                    </a:lnL>
                    <a:lnR>
                      <a:noFill/>
                    </a:lnR>
                    <a:lnT>
                      <a:noFill/>
                    </a:lnT>
                    <a:lnB>
                      <a:noFill/>
                    </a:lnB>
                    <a:noFill/>
                  </a:tcPr>
                </a:tc>
                <a:tc>
                  <a:txBody>
                    <a:bodyPr/>
                    <a:lstStyle/>
                    <a:p>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1397920702"/>
                  </a:ext>
                </a:extLst>
              </a:tr>
            </a:tbl>
          </a:graphicData>
        </a:graphic>
      </p:graphicFrame>
      <p:graphicFrame>
        <p:nvGraphicFramePr>
          <p:cNvPr id="33" name="Tableau 32">
            <a:extLst>
              <a:ext uri="{FF2B5EF4-FFF2-40B4-BE49-F238E27FC236}">
                <a16:creationId xmlns:a16="http://schemas.microsoft.com/office/drawing/2014/main" id="{B3E6E36D-03CE-6B1D-8BDA-CB662DF797B7}"/>
              </a:ext>
            </a:extLst>
          </p:cNvPr>
          <p:cNvGraphicFramePr>
            <a:graphicFrameLocks noGrp="1"/>
          </p:cNvGraphicFramePr>
          <p:nvPr>
            <p:extLst>
              <p:ext uri="{D42A27DB-BD31-4B8C-83A1-F6EECF244321}">
                <p14:modId xmlns:p14="http://schemas.microsoft.com/office/powerpoint/2010/main" val="256205845"/>
              </p:ext>
            </p:extLst>
          </p:nvPr>
        </p:nvGraphicFramePr>
        <p:xfrm>
          <a:off x="1076059" y="4615216"/>
          <a:ext cx="11377700" cy="457200"/>
        </p:xfrm>
        <a:graphic>
          <a:graphicData uri="http://schemas.openxmlformats.org/drawingml/2006/table">
            <a:tbl>
              <a:tblPr/>
              <a:tblGrid>
                <a:gridCol w="2844425">
                  <a:extLst>
                    <a:ext uri="{9D8B030D-6E8A-4147-A177-3AD203B41FA5}">
                      <a16:colId xmlns:a16="http://schemas.microsoft.com/office/drawing/2014/main" val="3707004780"/>
                    </a:ext>
                  </a:extLst>
                </a:gridCol>
                <a:gridCol w="2844425">
                  <a:extLst>
                    <a:ext uri="{9D8B030D-6E8A-4147-A177-3AD203B41FA5}">
                      <a16:colId xmlns:a16="http://schemas.microsoft.com/office/drawing/2014/main" val="152556513"/>
                    </a:ext>
                  </a:extLst>
                </a:gridCol>
                <a:gridCol w="2844425">
                  <a:extLst>
                    <a:ext uri="{9D8B030D-6E8A-4147-A177-3AD203B41FA5}">
                      <a16:colId xmlns:a16="http://schemas.microsoft.com/office/drawing/2014/main" val="465898644"/>
                    </a:ext>
                  </a:extLst>
                </a:gridCol>
                <a:gridCol w="2844425">
                  <a:extLst>
                    <a:ext uri="{9D8B030D-6E8A-4147-A177-3AD203B41FA5}">
                      <a16:colId xmlns:a16="http://schemas.microsoft.com/office/drawing/2014/main" val="4041843778"/>
                    </a:ext>
                  </a:extLst>
                </a:gridCol>
              </a:tblGrid>
              <a:tr h="0">
                <a:tc>
                  <a:txBody>
                    <a:bodyPr/>
                    <a:lstStyle/>
                    <a:p>
                      <a:r>
                        <a:rPr lang="fr-FR" sz="1200" b="1" dirty="0">
                          <a:solidFill>
                            <a:srgbClr val="6DC1DB"/>
                          </a:solidFill>
                          <a:latin typeface="Poppins SemiBold" panose="00000700000000000000" pitchFamily="2" charset="0"/>
                          <a:cs typeface="Poppins SemiBold" panose="00000700000000000000" pitchFamily="2" charset="0"/>
                        </a:rPr>
                        <a:t>CONFORMISME</a:t>
                      </a:r>
                      <a:endParaRPr lang="fr-FR" sz="1200" dirty="0">
                        <a:solidFill>
                          <a:srgbClr val="6DC1DB"/>
                        </a:solidFill>
                        <a:latin typeface="Poppins SemiBold" panose="00000700000000000000" pitchFamily="2" charset="0"/>
                        <a:cs typeface="Poppins SemiBold" panose="00000700000000000000" pitchFamily="2" charset="0"/>
                      </a:endParaRP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Sa rigueur, sa précision</a:t>
                      </a:r>
                    </a:p>
                  </a:txBody>
                  <a:tcPr anchor="ctr">
                    <a:lnL>
                      <a:noFill/>
                    </a:lnL>
                    <a:lnR>
                      <a:noFill/>
                    </a:lnR>
                    <a:lnT>
                      <a:noFill/>
                    </a:lnT>
                    <a:lnB>
                      <a:noFill/>
                    </a:lnB>
                    <a:noFill/>
                  </a:tcPr>
                </a:tc>
                <a:tc>
                  <a:txBody>
                    <a:bodyPr/>
                    <a:lstStyle/>
                    <a:p>
                      <a:r>
                        <a:rPr lang="fr-FR" sz="1200" dirty="0">
                          <a:latin typeface="Poppins Light" panose="00000400000000000000" pitchFamily="2" charset="0"/>
                          <a:cs typeface="Poppins Light" panose="00000400000000000000" pitchFamily="2" charset="0"/>
                        </a:rPr>
                        <a:t>Argumentée, factuelle, écrite si possible</a:t>
                      </a:r>
                    </a:p>
                  </a:txBody>
                  <a:tcPr anchor="ctr">
                    <a:lnL>
                      <a:noFill/>
                    </a:lnL>
                    <a:lnR>
                      <a:noFill/>
                    </a:lnR>
                    <a:lnT>
                      <a:noFill/>
                    </a:lnT>
                    <a:lnB>
                      <a:noFill/>
                    </a:lnB>
                    <a:noFill/>
                  </a:tcPr>
                </a:tc>
                <a:tc>
                  <a:txBody>
                    <a:bodyPr/>
                    <a:lstStyle/>
                    <a:p>
                      <a:endParaRPr lang="fr-FR" sz="1200" dirty="0">
                        <a:latin typeface="Poppins Light" panose="00000400000000000000" pitchFamily="2" charset="0"/>
                        <a:cs typeface="Poppins Light" panose="000004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1397920702"/>
                  </a:ext>
                </a:extLst>
              </a:tr>
            </a:tbl>
          </a:graphicData>
        </a:graphic>
      </p:graphicFrame>
    </p:spTree>
    <p:extLst>
      <p:ext uri="{BB962C8B-B14F-4D97-AF65-F5344CB8AC3E}">
        <p14:creationId xmlns:p14="http://schemas.microsoft.com/office/powerpoint/2010/main" val="644495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DF80-DAAA-519F-57CF-9997CD944909}"/>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C1B2B819-DD42-70EF-121C-E62534774DA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D46B806E-FEC8-FE48-B3D8-5A8FD1CB75A7}"/>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 ritualiser la reconnaissance</a:t>
            </a:r>
          </a:p>
        </p:txBody>
      </p:sp>
      <p:sp>
        <p:nvSpPr>
          <p:cNvPr id="3" name="Oval 11">
            <a:extLst>
              <a:ext uri="{FF2B5EF4-FFF2-40B4-BE49-F238E27FC236}">
                <a16:creationId xmlns:a16="http://schemas.microsoft.com/office/drawing/2014/main" id="{DC283C68-BA43-8EE8-F0EE-1E570BEA3547}"/>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CEC779DD-590F-C336-C75B-7678B7C321B7}"/>
              </a:ext>
            </a:extLst>
          </p:cNvPr>
          <p:cNvSpPr/>
          <p:nvPr/>
        </p:nvSpPr>
        <p:spPr>
          <a:xfrm>
            <a:off x="788251" y="5320406"/>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17" name="Subtitle 2">
            <a:extLst>
              <a:ext uri="{FF2B5EF4-FFF2-40B4-BE49-F238E27FC236}">
                <a16:creationId xmlns:a16="http://schemas.microsoft.com/office/drawing/2014/main" id="{3A892E8B-5EF1-FAA4-1CBD-E901D67DBF6B}"/>
              </a:ext>
            </a:extLst>
          </p:cNvPr>
          <p:cNvSpPr txBox="1">
            <a:spLocks/>
          </p:cNvSpPr>
          <p:nvPr/>
        </p:nvSpPr>
        <p:spPr>
          <a:xfrm>
            <a:off x="1374138" y="2362612"/>
            <a:ext cx="9523357" cy="260071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b="1" dirty="0">
                <a:latin typeface="Poppins SemiBold" panose="00000700000000000000" pitchFamily="2" charset="0"/>
                <a:cs typeface="Poppins SemiBold" panose="00000700000000000000" pitchFamily="2" charset="0"/>
              </a:rPr>
              <a:t>Seul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Choisir une situation concrète (départ d’un client compliqué, rotation rapide des chambres, soutien suite à absence d’un collègue … )</a:t>
            </a:r>
          </a:p>
          <a:p>
            <a:pPr marL="285750" indent="-285750">
              <a:buFont typeface="Wingdings" panose="05000000000000000000" pitchFamily="2" charset="2"/>
              <a:buChar char="§"/>
            </a:pPr>
            <a:endParaRPr lang="fr-FR" dirty="0">
              <a:latin typeface="Poppins Light" panose="00000400000000000000" pitchFamily="2" charset="0"/>
              <a:cs typeface="Poppins Light" panose="00000400000000000000" pitchFamily="2" charset="0"/>
            </a:endParaRPr>
          </a:p>
          <a:p>
            <a:r>
              <a:rPr lang="fr-FR" b="1" dirty="0">
                <a:latin typeface="Poppins SemiBold" panose="00000700000000000000" pitchFamily="2" charset="0"/>
                <a:cs typeface="Poppins SemiBold" panose="00000700000000000000" pitchFamily="2" charset="0"/>
              </a:rPr>
              <a:t>En binôme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Rédiger une formulation de reconnaissance adaptée au profil DISC et à la maturité de l’équipe</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Formaliser une idée de rituel de reconnaissance simple à mettre en place dans son équipe (Ex : carte bravo, top de la semaine, etc. )</a:t>
            </a:r>
          </a:p>
        </p:txBody>
      </p:sp>
      <p:sp>
        <p:nvSpPr>
          <p:cNvPr id="22" name="Subtitle 2">
            <a:extLst>
              <a:ext uri="{FF2B5EF4-FFF2-40B4-BE49-F238E27FC236}">
                <a16:creationId xmlns:a16="http://schemas.microsoft.com/office/drawing/2014/main" id="{CA92F0F2-028A-FA5C-CDE6-FC2B86512207}"/>
              </a:ext>
            </a:extLst>
          </p:cNvPr>
          <p:cNvSpPr txBox="1">
            <a:spLocks/>
          </p:cNvSpPr>
          <p:nvPr/>
        </p:nvSpPr>
        <p:spPr>
          <a:xfrm>
            <a:off x="1374137" y="5429125"/>
            <a:ext cx="9361993" cy="830997"/>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Debrief collectif</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Mise en commun et feedback du groupe et du formateur</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4" name="Oval 11">
            <a:extLst>
              <a:ext uri="{FF2B5EF4-FFF2-40B4-BE49-F238E27FC236}">
                <a16:creationId xmlns:a16="http://schemas.microsoft.com/office/drawing/2014/main" id="{8C4B5136-7BBA-2700-3B59-C6521FACA6F6}"/>
              </a:ext>
            </a:extLst>
          </p:cNvPr>
          <p:cNvSpPr/>
          <p:nvPr/>
        </p:nvSpPr>
        <p:spPr>
          <a:xfrm>
            <a:off x="788251" y="346485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Tree>
    <p:extLst>
      <p:ext uri="{BB962C8B-B14F-4D97-AF65-F5344CB8AC3E}">
        <p14:creationId xmlns:p14="http://schemas.microsoft.com/office/powerpoint/2010/main" val="1580080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9724B4-8B9E-CC3B-2F2E-5C7085D5591F}"/>
              </a:ext>
            </a:extLst>
          </p:cNvPr>
          <p:cNvSpPr>
            <a:spLocks noGrp="1"/>
          </p:cNvSpPr>
          <p:nvPr>
            <p:ph type="title"/>
          </p:nvPr>
        </p:nvSpPr>
        <p:spPr>
          <a:xfrm>
            <a:off x="475222" y="-145332"/>
            <a:ext cx="11082528" cy="989512"/>
          </a:xfrm>
        </p:spPr>
        <p:txBody>
          <a:bodyPr/>
          <a:lstStyle/>
          <a:p>
            <a:r>
              <a:rPr lang="fr-FR" dirty="0"/>
              <a:t>C’est quoi pour vous un feedback ? </a:t>
            </a:r>
          </a:p>
        </p:txBody>
      </p:sp>
      <p:graphicFrame>
        <p:nvGraphicFramePr>
          <p:cNvPr id="3" name="Diagramme 2">
            <a:extLst>
              <a:ext uri="{FF2B5EF4-FFF2-40B4-BE49-F238E27FC236}">
                <a16:creationId xmlns:a16="http://schemas.microsoft.com/office/drawing/2014/main" id="{3A63B13C-429C-A5F4-E0A0-FD443758F437}"/>
              </a:ext>
            </a:extLst>
          </p:cNvPr>
          <p:cNvGraphicFramePr/>
          <p:nvPr/>
        </p:nvGraphicFramePr>
        <p:xfrm>
          <a:off x="1873733" y="116468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e 3">
            <a:extLst>
              <a:ext uri="{FF2B5EF4-FFF2-40B4-BE49-F238E27FC236}">
                <a16:creationId xmlns:a16="http://schemas.microsoft.com/office/drawing/2014/main" id="{8032351A-A746-A06F-B1C2-ED379D742C5D}"/>
              </a:ext>
            </a:extLst>
          </p:cNvPr>
          <p:cNvGrpSpPr/>
          <p:nvPr/>
        </p:nvGrpSpPr>
        <p:grpSpPr>
          <a:xfrm>
            <a:off x="8984642" y="1749562"/>
            <a:ext cx="1784942" cy="1671922"/>
            <a:chOff x="2403690" y="4185920"/>
            <a:chExt cx="1232606" cy="1232746"/>
          </a:xfrm>
          <a:solidFill>
            <a:srgbClr val="66FF33"/>
          </a:solidFill>
        </p:grpSpPr>
        <p:sp>
          <p:nvSpPr>
            <p:cNvPr id="5" name="Ellipse 4">
              <a:extLst>
                <a:ext uri="{FF2B5EF4-FFF2-40B4-BE49-F238E27FC236}">
                  <a16:creationId xmlns:a16="http://schemas.microsoft.com/office/drawing/2014/main" id="{FF1E81D9-CB77-4991-10A5-92EA03D28214}"/>
                </a:ext>
              </a:extLst>
            </p:cNvPr>
            <p:cNvSpPr/>
            <p:nvPr/>
          </p:nvSpPr>
          <p:spPr>
            <a:xfrm>
              <a:off x="2403690" y="4185920"/>
              <a:ext cx="1232606" cy="1232746"/>
            </a:xfrm>
            <a:prstGeom prst="ellipse">
              <a:avLst/>
            </a:prstGeom>
            <a:grpFill/>
          </p:spPr>
          <p:style>
            <a:lnRef idx="2">
              <a:schemeClr val="lt1">
                <a:hueOff val="0"/>
                <a:satOff val="0"/>
                <a:lumOff val="0"/>
                <a:alphaOff val="0"/>
              </a:schemeClr>
            </a:lnRef>
            <a:fillRef idx="1">
              <a:schemeClr val="accent2">
                <a:hueOff val="8064019"/>
                <a:satOff val="-41169"/>
                <a:lumOff val="-8235"/>
                <a:alphaOff val="0"/>
              </a:schemeClr>
            </a:fillRef>
            <a:effectRef idx="0">
              <a:schemeClr val="accent2">
                <a:hueOff val="8064019"/>
                <a:satOff val="-41169"/>
                <a:lumOff val="-8235"/>
                <a:alphaOff val="0"/>
              </a:schemeClr>
            </a:effectRef>
            <a:fontRef idx="minor">
              <a:schemeClr val="lt1"/>
            </a:fontRef>
          </p:style>
          <p:txBody>
            <a:bodyPr/>
            <a:lstStyle/>
            <a:p>
              <a:endParaRPr lang="fr-FR"/>
            </a:p>
          </p:txBody>
        </p:sp>
        <p:sp>
          <p:nvSpPr>
            <p:cNvPr id="6" name="Ellipse 4">
              <a:extLst>
                <a:ext uri="{FF2B5EF4-FFF2-40B4-BE49-F238E27FC236}">
                  <a16:creationId xmlns:a16="http://schemas.microsoft.com/office/drawing/2014/main" id="{F10A72BA-D8AD-3B93-416E-098AAE45BAD6}"/>
                </a:ext>
              </a:extLst>
            </p:cNvPr>
            <p:cNvSpPr txBox="1"/>
            <p:nvPr/>
          </p:nvSpPr>
          <p:spPr>
            <a:xfrm>
              <a:off x="2584201" y="4366451"/>
              <a:ext cx="871584" cy="87168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3200" kern="1200"/>
                <a:t>Merci</a:t>
              </a:r>
            </a:p>
          </p:txBody>
        </p:sp>
      </p:grpSp>
      <p:grpSp>
        <p:nvGrpSpPr>
          <p:cNvPr id="7" name="Groupe 6">
            <a:extLst>
              <a:ext uri="{FF2B5EF4-FFF2-40B4-BE49-F238E27FC236}">
                <a16:creationId xmlns:a16="http://schemas.microsoft.com/office/drawing/2014/main" id="{7423676E-B118-39AB-AE12-BA622A22DB7E}"/>
              </a:ext>
            </a:extLst>
          </p:cNvPr>
          <p:cNvGrpSpPr/>
          <p:nvPr/>
        </p:nvGrpSpPr>
        <p:grpSpPr>
          <a:xfrm>
            <a:off x="8901136" y="4425647"/>
            <a:ext cx="1784942" cy="1671922"/>
            <a:chOff x="2403690" y="4185920"/>
            <a:chExt cx="1232606" cy="1232746"/>
          </a:xfrm>
          <a:solidFill>
            <a:srgbClr val="66CCFF"/>
          </a:solidFill>
        </p:grpSpPr>
        <p:sp>
          <p:nvSpPr>
            <p:cNvPr id="8" name="Ellipse 7">
              <a:extLst>
                <a:ext uri="{FF2B5EF4-FFF2-40B4-BE49-F238E27FC236}">
                  <a16:creationId xmlns:a16="http://schemas.microsoft.com/office/drawing/2014/main" id="{D292A8D6-04E3-DADE-3201-C281F04BB2C8}"/>
                </a:ext>
              </a:extLst>
            </p:cNvPr>
            <p:cNvSpPr/>
            <p:nvPr/>
          </p:nvSpPr>
          <p:spPr>
            <a:xfrm>
              <a:off x="2403690" y="4185920"/>
              <a:ext cx="1232606" cy="1232746"/>
            </a:xfrm>
            <a:prstGeom prst="ellipse">
              <a:avLst/>
            </a:prstGeom>
            <a:grpFill/>
          </p:spPr>
          <p:style>
            <a:lnRef idx="2">
              <a:schemeClr val="lt1">
                <a:hueOff val="0"/>
                <a:satOff val="0"/>
                <a:lumOff val="0"/>
                <a:alphaOff val="0"/>
              </a:schemeClr>
            </a:lnRef>
            <a:fillRef idx="1">
              <a:schemeClr val="accent2">
                <a:hueOff val="8064019"/>
                <a:satOff val="-41169"/>
                <a:lumOff val="-8235"/>
                <a:alphaOff val="0"/>
              </a:schemeClr>
            </a:fillRef>
            <a:effectRef idx="0">
              <a:schemeClr val="accent2">
                <a:hueOff val="8064019"/>
                <a:satOff val="-41169"/>
                <a:lumOff val="-8235"/>
                <a:alphaOff val="0"/>
              </a:schemeClr>
            </a:effectRef>
            <a:fontRef idx="minor">
              <a:schemeClr val="lt1"/>
            </a:fontRef>
          </p:style>
          <p:txBody>
            <a:bodyPr/>
            <a:lstStyle/>
            <a:p>
              <a:endParaRPr lang="fr-FR"/>
            </a:p>
          </p:txBody>
        </p:sp>
        <p:sp>
          <p:nvSpPr>
            <p:cNvPr id="9" name="Ellipse 4">
              <a:extLst>
                <a:ext uri="{FF2B5EF4-FFF2-40B4-BE49-F238E27FC236}">
                  <a16:creationId xmlns:a16="http://schemas.microsoft.com/office/drawing/2014/main" id="{1D23867D-696C-97C2-BB9F-A9DAB4CF8644}"/>
                </a:ext>
              </a:extLst>
            </p:cNvPr>
            <p:cNvSpPr txBox="1"/>
            <p:nvPr/>
          </p:nvSpPr>
          <p:spPr>
            <a:xfrm>
              <a:off x="2502211" y="4276404"/>
              <a:ext cx="1101429" cy="101283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a:t>Encouragement</a:t>
              </a:r>
            </a:p>
          </p:txBody>
        </p:sp>
      </p:grpSp>
      <p:grpSp>
        <p:nvGrpSpPr>
          <p:cNvPr id="10" name="Groupe 9">
            <a:extLst>
              <a:ext uri="{FF2B5EF4-FFF2-40B4-BE49-F238E27FC236}">
                <a16:creationId xmlns:a16="http://schemas.microsoft.com/office/drawing/2014/main" id="{04E173B8-3DD1-A3F9-15A6-A361A350F82B}"/>
              </a:ext>
            </a:extLst>
          </p:cNvPr>
          <p:cNvGrpSpPr/>
          <p:nvPr/>
        </p:nvGrpSpPr>
        <p:grpSpPr>
          <a:xfrm>
            <a:off x="554736" y="3305736"/>
            <a:ext cx="1784942" cy="1671922"/>
            <a:chOff x="2403690" y="4185920"/>
            <a:chExt cx="1232606" cy="1232746"/>
          </a:xfrm>
          <a:solidFill>
            <a:srgbClr val="FF0066"/>
          </a:solidFill>
        </p:grpSpPr>
        <p:sp>
          <p:nvSpPr>
            <p:cNvPr id="11" name="Ellipse 10">
              <a:extLst>
                <a:ext uri="{FF2B5EF4-FFF2-40B4-BE49-F238E27FC236}">
                  <a16:creationId xmlns:a16="http://schemas.microsoft.com/office/drawing/2014/main" id="{94467334-AC56-56EA-72E7-63A13778CC53}"/>
                </a:ext>
              </a:extLst>
            </p:cNvPr>
            <p:cNvSpPr/>
            <p:nvPr/>
          </p:nvSpPr>
          <p:spPr>
            <a:xfrm>
              <a:off x="2403690" y="4185920"/>
              <a:ext cx="1232606" cy="1232746"/>
            </a:xfrm>
            <a:prstGeom prst="ellipse">
              <a:avLst/>
            </a:prstGeom>
            <a:grpFill/>
          </p:spPr>
          <p:style>
            <a:lnRef idx="2">
              <a:schemeClr val="lt1">
                <a:hueOff val="0"/>
                <a:satOff val="0"/>
                <a:lumOff val="0"/>
                <a:alphaOff val="0"/>
              </a:schemeClr>
            </a:lnRef>
            <a:fillRef idx="1">
              <a:schemeClr val="accent2">
                <a:hueOff val="8064019"/>
                <a:satOff val="-41169"/>
                <a:lumOff val="-8235"/>
                <a:alphaOff val="0"/>
              </a:schemeClr>
            </a:fillRef>
            <a:effectRef idx="0">
              <a:schemeClr val="accent2">
                <a:hueOff val="8064019"/>
                <a:satOff val="-41169"/>
                <a:lumOff val="-8235"/>
                <a:alphaOff val="0"/>
              </a:schemeClr>
            </a:effectRef>
            <a:fontRef idx="minor">
              <a:schemeClr val="lt1"/>
            </a:fontRef>
          </p:style>
          <p:txBody>
            <a:bodyPr/>
            <a:lstStyle/>
            <a:p>
              <a:endParaRPr lang="fr-FR"/>
            </a:p>
          </p:txBody>
        </p:sp>
        <p:sp>
          <p:nvSpPr>
            <p:cNvPr id="12" name="Ellipse 4">
              <a:extLst>
                <a:ext uri="{FF2B5EF4-FFF2-40B4-BE49-F238E27FC236}">
                  <a16:creationId xmlns:a16="http://schemas.microsoft.com/office/drawing/2014/main" id="{AC1D8673-7FCD-EB8C-E047-B0FE738D043A}"/>
                </a:ext>
              </a:extLst>
            </p:cNvPr>
            <p:cNvSpPr txBox="1"/>
            <p:nvPr/>
          </p:nvSpPr>
          <p:spPr>
            <a:xfrm>
              <a:off x="2403690" y="4366451"/>
              <a:ext cx="1185337" cy="87168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400" kern="1200"/>
                <a:t>Compliment</a:t>
              </a:r>
            </a:p>
          </p:txBody>
        </p:sp>
      </p:grpSp>
    </p:spTree>
    <p:extLst>
      <p:ext uri="{BB962C8B-B14F-4D97-AF65-F5344CB8AC3E}">
        <p14:creationId xmlns:p14="http://schemas.microsoft.com/office/powerpoint/2010/main" val="398519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114EC187-A621-435F-8AF4-FC69A2BCBC17}"/>
                                            </p:graphicEl>
                                          </p:spTgt>
                                        </p:tgtEl>
                                        <p:attrNameLst>
                                          <p:attrName>style.visibility</p:attrName>
                                        </p:attrNameLst>
                                      </p:cBhvr>
                                      <p:to>
                                        <p:strVal val="visible"/>
                                      </p:to>
                                    </p:set>
                                    <p:animEffect transition="in" filter="fade">
                                      <p:cBhvr>
                                        <p:cTn id="15" dur="500"/>
                                        <p:tgtEl>
                                          <p:spTgt spid="3">
                                            <p:graphicEl>
                                              <a:dgm id="{114EC187-A621-435F-8AF4-FC69A2BCBC1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416AF9B4-D77C-4F7F-981A-3C62783A4C38}"/>
                                            </p:graphicEl>
                                          </p:spTgt>
                                        </p:tgtEl>
                                        <p:attrNameLst>
                                          <p:attrName>style.visibility</p:attrName>
                                        </p:attrNameLst>
                                      </p:cBhvr>
                                      <p:to>
                                        <p:strVal val="visible"/>
                                      </p:to>
                                    </p:set>
                                    <p:animEffect transition="in" filter="fade">
                                      <p:cBhvr>
                                        <p:cTn id="18" dur="500"/>
                                        <p:tgtEl>
                                          <p:spTgt spid="3">
                                            <p:graphicEl>
                                              <a:dgm id="{416AF9B4-D77C-4F7F-981A-3C62783A4C3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graphicEl>
                                              <a:dgm id="{000DE701-10C0-4A59-848F-03595C79FB4F}"/>
                                            </p:graphicEl>
                                          </p:spTgt>
                                        </p:tgtEl>
                                        <p:attrNameLst>
                                          <p:attrName>style.visibility</p:attrName>
                                        </p:attrNameLst>
                                      </p:cBhvr>
                                      <p:to>
                                        <p:strVal val="visible"/>
                                      </p:to>
                                    </p:set>
                                    <p:animEffect transition="in" filter="fade">
                                      <p:cBhvr>
                                        <p:cTn id="21" dur="500"/>
                                        <p:tgtEl>
                                          <p:spTgt spid="3">
                                            <p:graphicEl>
                                              <a:dgm id="{000DE701-10C0-4A59-848F-03595C79FB4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graphicEl>
                                              <a:dgm id="{0CD8633B-E780-424D-AE2F-8E6B62057159}"/>
                                            </p:graphicEl>
                                          </p:spTgt>
                                        </p:tgtEl>
                                        <p:attrNameLst>
                                          <p:attrName>style.visibility</p:attrName>
                                        </p:attrNameLst>
                                      </p:cBhvr>
                                      <p:to>
                                        <p:strVal val="visible"/>
                                      </p:to>
                                    </p:set>
                                    <p:animEffect transition="in" filter="fade">
                                      <p:cBhvr>
                                        <p:cTn id="24" dur="500"/>
                                        <p:tgtEl>
                                          <p:spTgt spid="3">
                                            <p:graphicEl>
                                              <a:dgm id="{0CD8633B-E780-424D-AE2F-8E6B6205715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6F2CA0D4-9603-42AB-BAB2-5F966FBFBAC4}"/>
                                            </p:graphicEl>
                                          </p:spTgt>
                                        </p:tgtEl>
                                        <p:attrNameLst>
                                          <p:attrName>style.visibility</p:attrName>
                                        </p:attrNameLst>
                                      </p:cBhvr>
                                      <p:to>
                                        <p:strVal val="visible"/>
                                      </p:to>
                                    </p:set>
                                    <p:animEffect transition="in" filter="fade">
                                      <p:cBhvr>
                                        <p:cTn id="27" dur="500"/>
                                        <p:tgtEl>
                                          <p:spTgt spid="3">
                                            <p:graphicEl>
                                              <a:dgm id="{6F2CA0D4-9603-42AB-BAB2-5F966FBFBAC4}"/>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9C7452A6-52C8-4E4F-8C52-B764EC653D19}"/>
                                            </p:graphicEl>
                                          </p:spTgt>
                                        </p:tgtEl>
                                        <p:attrNameLst>
                                          <p:attrName>style.visibility</p:attrName>
                                        </p:attrNameLst>
                                      </p:cBhvr>
                                      <p:to>
                                        <p:strVal val="visible"/>
                                      </p:to>
                                    </p:set>
                                    <p:animEffect transition="in" filter="fade">
                                      <p:cBhvr>
                                        <p:cTn id="30" dur="500"/>
                                        <p:tgtEl>
                                          <p:spTgt spid="3">
                                            <p:graphicEl>
                                              <a:dgm id="{9C7452A6-52C8-4E4F-8C52-B764EC653D19}"/>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graphicEl>
                                              <a:dgm id="{29026BFD-74A1-413E-8412-3826C0091EBC}"/>
                                            </p:graphicEl>
                                          </p:spTgt>
                                        </p:tgtEl>
                                        <p:attrNameLst>
                                          <p:attrName>style.visibility</p:attrName>
                                        </p:attrNameLst>
                                      </p:cBhvr>
                                      <p:to>
                                        <p:strVal val="visible"/>
                                      </p:to>
                                    </p:set>
                                    <p:animEffect transition="in" filter="fade">
                                      <p:cBhvr>
                                        <p:cTn id="35" dur="500"/>
                                        <p:tgtEl>
                                          <p:spTgt spid="3">
                                            <p:graphicEl>
                                              <a:dgm id="{29026BFD-74A1-413E-8412-3826C0091EB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graphicEl>
                                              <a:dgm id="{A6E00DC4-950C-4A69-B36C-F4F5ADEAD3F6}"/>
                                            </p:graphicEl>
                                          </p:spTgt>
                                        </p:tgtEl>
                                        <p:attrNameLst>
                                          <p:attrName>style.visibility</p:attrName>
                                        </p:attrNameLst>
                                      </p:cBhvr>
                                      <p:to>
                                        <p:strVal val="visible"/>
                                      </p:to>
                                    </p:set>
                                    <p:animEffect transition="in" filter="fade">
                                      <p:cBhvr>
                                        <p:cTn id="38" dur="500"/>
                                        <p:tgtEl>
                                          <p:spTgt spid="3">
                                            <p:graphicEl>
                                              <a:dgm id="{A6E00DC4-950C-4A69-B36C-F4F5ADEAD3F6}"/>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graphicEl>
                                              <a:dgm id="{14B529E9-B24B-4893-BC28-B0A2329D7DF0}"/>
                                            </p:graphicEl>
                                          </p:spTgt>
                                        </p:tgtEl>
                                        <p:attrNameLst>
                                          <p:attrName>style.visibility</p:attrName>
                                        </p:attrNameLst>
                                      </p:cBhvr>
                                      <p:to>
                                        <p:strVal val="visible"/>
                                      </p:to>
                                    </p:set>
                                    <p:animEffect transition="in" filter="fade">
                                      <p:cBhvr>
                                        <p:cTn id="41" dur="500"/>
                                        <p:tgtEl>
                                          <p:spTgt spid="3">
                                            <p:graphicEl>
                                              <a:dgm id="{14B529E9-B24B-4893-BC28-B0A2329D7DF0}"/>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graphicEl>
                                              <a:dgm id="{B0030F13-C21E-4605-AE0B-1BBAFD2B6A02}"/>
                                            </p:graphicEl>
                                          </p:spTgt>
                                        </p:tgtEl>
                                        <p:attrNameLst>
                                          <p:attrName>style.visibility</p:attrName>
                                        </p:attrNameLst>
                                      </p:cBhvr>
                                      <p:to>
                                        <p:strVal val="visible"/>
                                      </p:to>
                                    </p:set>
                                    <p:animEffect transition="in" filter="fade">
                                      <p:cBhvr>
                                        <p:cTn id="46" dur="500"/>
                                        <p:tgtEl>
                                          <p:spTgt spid="3">
                                            <p:graphicEl>
                                              <a:dgm id="{B0030F13-C21E-4605-AE0B-1BBAFD2B6A02}"/>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graphicEl>
                                              <a:dgm id="{A10F1185-6FAC-46E8-8D04-49FBFEDD9251}"/>
                                            </p:graphicEl>
                                          </p:spTgt>
                                        </p:tgtEl>
                                        <p:attrNameLst>
                                          <p:attrName>style.visibility</p:attrName>
                                        </p:attrNameLst>
                                      </p:cBhvr>
                                      <p:to>
                                        <p:strVal val="visible"/>
                                      </p:to>
                                    </p:set>
                                    <p:animEffect transition="in" filter="fade">
                                      <p:cBhvr>
                                        <p:cTn id="49" dur="500"/>
                                        <p:tgtEl>
                                          <p:spTgt spid="3">
                                            <p:graphicEl>
                                              <a:dgm id="{A10F1185-6FAC-46E8-8D04-49FBFEDD9251}"/>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graphicEl>
                                              <a:dgm id="{628093AE-43BC-4CD7-B3E4-D76F63EB8C20}"/>
                                            </p:graphicEl>
                                          </p:spTgt>
                                        </p:tgtEl>
                                        <p:attrNameLst>
                                          <p:attrName>style.visibility</p:attrName>
                                        </p:attrNameLst>
                                      </p:cBhvr>
                                      <p:to>
                                        <p:strVal val="visible"/>
                                      </p:to>
                                    </p:set>
                                    <p:animEffect transition="in" filter="fade">
                                      <p:cBhvr>
                                        <p:cTn id="52" dur="500"/>
                                        <p:tgtEl>
                                          <p:spTgt spid="3">
                                            <p:graphicEl>
                                              <a:dgm id="{628093AE-43BC-4CD7-B3E4-D76F63EB8C20}"/>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graphicEl>
                                              <a:dgm id="{16FAAC51-B208-48BD-80A9-928854B69E84}"/>
                                            </p:graphicEl>
                                          </p:spTgt>
                                        </p:tgtEl>
                                        <p:attrNameLst>
                                          <p:attrName>style.visibility</p:attrName>
                                        </p:attrNameLst>
                                      </p:cBhvr>
                                      <p:to>
                                        <p:strVal val="visible"/>
                                      </p:to>
                                    </p:set>
                                    <p:animEffect transition="in" filter="fade">
                                      <p:cBhvr>
                                        <p:cTn id="55" dur="500"/>
                                        <p:tgtEl>
                                          <p:spTgt spid="3">
                                            <p:graphicEl>
                                              <a:dgm id="{16FAAC51-B208-48BD-80A9-928854B69E84}"/>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graphicEl>
                                              <a:dgm id="{06BC502F-5EE3-4ED3-A3DE-0F62B749487A}"/>
                                            </p:graphicEl>
                                          </p:spTgt>
                                        </p:tgtEl>
                                        <p:attrNameLst>
                                          <p:attrName>style.visibility</p:attrName>
                                        </p:attrNameLst>
                                      </p:cBhvr>
                                      <p:to>
                                        <p:strVal val="visible"/>
                                      </p:to>
                                    </p:set>
                                    <p:animEffect transition="in" filter="fade">
                                      <p:cBhvr>
                                        <p:cTn id="60" dur="500"/>
                                        <p:tgtEl>
                                          <p:spTgt spid="3">
                                            <p:graphicEl>
                                              <a:dgm id="{06BC502F-5EE3-4ED3-A3DE-0F62B749487A}"/>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graphicEl>
                                              <a:dgm id="{01BB6408-197C-4BAA-8A23-898F109E71DE}"/>
                                            </p:graphicEl>
                                          </p:spTgt>
                                        </p:tgtEl>
                                        <p:attrNameLst>
                                          <p:attrName>style.visibility</p:attrName>
                                        </p:attrNameLst>
                                      </p:cBhvr>
                                      <p:to>
                                        <p:strVal val="visible"/>
                                      </p:to>
                                    </p:set>
                                    <p:animEffect transition="in" filter="fade">
                                      <p:cBhvr>
                                        <p:cTn id="63" dur="500"/>
                                        <p:tgtEl>
                                          <p:spTgt spid="3">
                                            <p:graphicEl>
                                              <a:dgm id="{01BB6408-197C-4BAA-8A23-898F109E71DE}"/>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graphicEl>
                                              <a:dgm id="{F3B62C7C-D7DA-4256-8E4E-9741787519E6}"/>
                                            </p:graphicEl>
                                          </p:spTgt>
                                        </p:tgtEl>
                                        <p:attrNameLst>
                                          <p:attrName>style.visibility</p:attrName>
                                        </p:attrNameLst>
                                      </p:cBhvr>
                                      <p:to>
                                        <p:strVal val="visible"/>
                                      </p:to>
                                    </p:set>
                                    <p:animEffect transition="in" filter="fade">
                                      <p:cBhvr>
                                        <p:cTn id="68" dur="500"/>
                                        <p:tgtEl>
                                          <p:spTgt spid="3">
                                            <p:graphicEl>
                                              <a:dgm id="{F3B62C7C-D7DA-4256-8E4E-9741787519E6}"/>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graphicEl>
                                              <a:dgm id="{AA5D5E4B-B4F9-47DE-938C-FCBAECB9690B}"/>
                                            </p:graphicEl>
                                          </p:spTgt>
                                        </p:tgtEl>
                                        <p:attrNameLst>
                                          <p:attrName>style.visibility</p:attrName>
                                        </p:attrNameLst>
                                      </p:cBhvr>
                                      <p:to>
                                        <p:strVal val="visible"/>
                                      </p:to>
                                    </p:set>
                                    <p:animEffect transition="in" filter="fade">
                                      <p:cBhvr>
                                        <p:cTn id="71" dur="500"/>
                                        <p:tgtEl>
                                          <p:spTgt spid="3">
                                            <p:graphicEl>
                                              <a:dgm id="{AA5D5E4B-B4F9-47DE-938C-FCBAECB9690B}"/>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
                                            <p:graphicEl>
                                              <a:dgm id="{754C3CCC-CA4F-4E8A-8F88-274E89DF7A1A}"/>
                                            </p:graphicEl>
                                          </p:spTgt>
                                        </p:tgtEl>
                                        <p:attrNameLst>
                                          <p:attrName>style.visibility</p:attrName>
                                        </p:attrNameLst>
                                      </p:cBhvr>
                                      <p:to>
                                        <p:strVal val="visible"/>
                                      </p:to>
                                    </p:set>
                                    <p:animEffect transition="in" filter="fade">
                                      <p:cBhvr>
                                        <p:cTn id="76" dur="500"/>
                                        <p:tgtEl>
                                          <p:spTgt spid="3">
                                            <p:graphicEl>
                                              <a:dgm id="{754C3CCC-CA4F-4E8A-8F88-274E89DF7A1A}"/>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graphicEl>
                                              <a:dgm id="{AC135FD4-6128-4524-ACC3-E11965DCA1ED}"/>
                                            </p:graphicEl>
                                          </p:spTgt>
                                        </p:tgtEl>
                                        <p:attrNameLst>
                                          <p:attrName>style.visibility</p:attrName>
                                        </p:attrNameLst>
                                      </p:cBhvr>
                                      <p:to>
                                        <p:strVal val="visible"/>
                                      </p:to>
                                    </p:set>
                                    <p:animEffect transition="in" filter="fade">
                                      <p:cBhvr>
                                        <p:cTn id="79" dur="500"/>
                                        <p:tgtEl>
                                          <p:spTgt spid="3">
                                            <p:graphicEl>
                                              <a:dgm id="{AC135FD4-6128-4524-ACC3-E11965DCA1ED}"/>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
                                            <p:graphicEl>
                                              <a:dgm id="{8DEB515E-905F-452D-A3D8-CD2E3C0D4418}"/>
                                            </p:graphicEl>
                                          </p:spTgt>
                                        </p:tgtEl>
                                        <p:attrNameLst>
                                          <p:attrName>style.visibility</p:attrName>
                                        </p:attrNameLst>
                                      </p:cBhvr>
                                      <p:to>
                                        <p:strVal val="visible"/>
                                      </p:to>
                                    </p:set>
                                    <p:animEffect transition="in" filter="fade">
                                      <p:cBhvr>
                                        <p:cTn id="82" dur="500"/>
                                        <p:tgtEl>
                                          <p:spTgt spid="3">
                                            <p:graphicEl>
                                              <a:dgm id="{8DEB515E-905F-452D-A3D8-CD2E3C0D4418}"/>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7A3E36-5986-839F-491E-E614E876EE84}"/>
              </a:ext>
            </a:extLst>
          </p:cNvPr>
          <p:cNvSpPr>
            <a:spLocks noGrp="1"/>
          </p:cNvSpPr>
          <p:nvPr>
            <p:ph type="title"/>
          </p:nvPr>
        </p:nvSpPr>
        <p:spPr>
          <a:xfrm>
            <a:off x="475544" y="410972"/>
            <a:ext cx="11082528" cy="731520"/>
          </a:xfrm>
        </p:spPr>
        <p:txBody>
          <a:bodyPr/>
          <a:lstStyle/>
          <a:p>
            <a:r>
              <a:rPr lang="fr-FR" dirty="0"/>
              <a:t>Les 5 piliers du feedback</a:t>
            </a:r>
          </a:p>
        </p:txBody>
      </p:sp>
      <p:pic>
        <p:nvPicPr>
          <p:cNvPr id="3" name="Média en ligne 2" descr="Les 5 règles d'or du FEEDBACK">
            <a:hlinkClick r:id="" action="ppaction://media"/>
            <a:extLst>
              <a:ext uri="{FF2B5EF4-FFF2-40B4-BE49-F238E27FC236}">
                <a16:creationId xmlns:a16="http://schemas.microsoft.com/office/drawing/2014/main" id="{DF02B751-CEED-F96B-389C-3FAC9FE5FEBB}"/>
              </a:ext>
            </a:extLst>
          </p:cNvPr>
          <p:cNvPicPr>
            <a:picLocks noRot="1" noChangeAspect="1"/>
          </p:cNvPicPr>
          <p:nvPr>
            <a:videoFile r:link="rId1"/>
          </p:nvPr>
        </p:nvPicPr>
        <p:blipFill>
          <a:blip r:embed="rId4"/>
          <a:stretch>
            <a:fillRect/>
          </a:stretch>
        </p:blipFill>
        <p:spPr>
          <a:xfrm>
            <a:off x="2036335" y="1699079"/>
            <a:ext cx="8119329" cy="4587421"/>
          </a:xfrm>
          <a:prstGeom prst="rect">
            <a:avLst/>
          </a:prstGeom>
        </p:spPr>
      </p:pic>
    </p:spTree>
    <p:extLst>
      <p:ext uri="{BB962C8B-B14F-4D97-AF65-F5344CB8AC3E}">
        <p14:creationId xmlns:p14="http://schemas.microsoft.com/office/powerpoint/2010/main" val="391109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A96CA6-11F6-4C7A-5273-CE5EB5BDE3BA}"/>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4604251A-EB20-E252-4390-3C4F4D67CFE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A2A0E835-785B-CA9F-D05E-3CE099E1F44E}"/>
              </a:ext>
            </a:extLst>
          </p:cNvPr>
          <p:cNvSpPr>
            <a:spLocks noGrp="1"/>
          </p:cNvSpPr>
          <p:nvPr>
            <p:ph type="title"/>
          </p:nvPr>
        </p:nvSpPr>
        <p:spPr>
          <a:xfrm>
            <a:off x="447675" y="597878"/>
            <a:ext cx="10515600" cy="583464"/>
          </a:xfrm>
        </p:spPr>
        <p:txBody>
          <a:bodyPr>
            <a:normAutofit/>
          </a:bodyPr>
          <a:lstStyle/>
          <a:p>
            <a:r>
              <a:rPr lang="fr-FR" dirty="0">
                <a:latin typeface="Poppins SemiBold" panose="00000700000000000000" pitchFamily="2" charset="0"/>
                <a:cs typeface="Poppins SemiBold" panose="00000700000000000000" pitchFamily="2" charset="0"/>
              </a:rPr>
              <a:t>Ice breaker : débat mouvant</a:t>
            </a:r>
          </a:p>
        </p:txBody>
      </p:sp>
      <p:sp>
        <p:nvSpPr>
          <p:cNvPr id="3" name="Oval 11">
            <a:extLst>
              <a:ext uri="{FF2B5EF4-FFF2-40B4-BE49-F238E27FC236}">
                <a16:creationId xmlns:a16="http://schemas.microsoft.com/office/drawing/2014/main" id="{22D9F188-E474-07FF-EDFA-F0C749575144}"/>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E3A7F9F0-4B62-D6CE-460B-B7985FDEA638}"/>
              </a:ext>
            </a:extLst>
          </p:cNvPr>
          <p:cNvSpPr/>
          <p:nvPr/>
        </p:nvSpPr>
        <p:spPr>
          <a:xfrm>
            <a:off x="770378" y="3067946"/>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7" name="Subtitle 2">
            <a:extLst>
              <a:ext uri="{FF2B5EF4-FFF2-40B4-BE49-F238E27FC236}">
                <a16:creationId xmlns:a16="http://schemas.microsoft.com/office/drawing/2014/main" id="{6B6E083F-7BB4-06EF-6F52-2998A40D66F0}"/>
              </a:ext>
            </a:extLst>
          </p:cNvPr>
          <p:cNvSpPr txBox="1">
            <a:spLocks/>
          </p:cNvSpPr>
          <p:nvPr/>
        </p:nvSpPr>
        <p:spPr>
          <a:xfrm>
            <a:off x="1374138" y="2362612"/>
            <a:ext cx="9361993" cy="50783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L’animateur lit une affirmation à voix haute</a:t>
            </a:r>
            <a:endParaRPr lang="fr-FR" dirty="0">
              <a:latin typeface="Poppins Light" panose="00000400000000000000" pitchFamily="2" charset="0"/>
              <a:cs typeface="Poppins Light" panose="00000400000000000000" pitchFamily="2" charset="0"/>
            </a:endParaRP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20" name="Oval 11">
            <a:extLst>
              <a:ext uri="{FF2B5EF4-FFF2-40B4-BE49-F238E27FC236}">
                <a16:creationId xmlns:a16="http://schemas.microsoft.com/office/drawing/2014/main" id="{0EAC066C-2EBB-CB1B-DB97-71641E116E48}"/>
              </a:ext>
            </a:extLst>
          </p:cNvPr>
          <p:cNvSpPr/>
          <p:nvPr/>
        </p:nvSpPr>
        <p:spPr>
          <a:xfrm>
            <a:off x="770378" y="4272395"/>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21" name="Subtitle 2">
            <a:extLst>
              <a:ext uri="{FF2B5EF4-FFF2-40B4-BE49-F238E27FC236}">
                <a16:creationId xmlns:a16="http://schemas.microsoft.com/office/drawing/2014/main" id="{1975B917-7D51-88CD-14FA-C1E4AE0F0EA1}"/>
              </a:ext>
            </a:extLst>
          </p:cNvPr>
          <p:cNvSpPr txBox="1">
            <a:spLocks/>
          </p:cNvSpPr>
          <p:nvPr/>
        </p:nvSpPr>
        <p:spPr>
          <a:xfrm>
            <a:off x="1374138" y="4347398"/>
            <a:ext cx="4149242"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Chaque camp justifie son point de vue</a:t>
            </a:r>
          </a:p>
        </p:txBody>
      </p:sp>
      <p:sp>
        <p:nvSpPr>
          <p:cNvPr id="22" name="Subtitle 2">
            <a:extLst>
              <a:ext uri="{FF2B5EF4-FFF2-40B4-BE49-F238E27FC236}">
                <a16:creationId xmlns:a16="http://schemas.microsoft.com/office/drawing/2014/main" id="{683C6823-A516-6744-C838-0B805D2468A8}"/>
              </a:ext>
            </a:extLst>
          </p:cNvPr>
          <p:cNvSpPr txBox="1">
            <a:spLocks/>
          </p:cNvSpPr>
          <p:nvPr/>
        </p:nvSpPr>
        <p:spPr>
          <a:xfrm>
            <a:off x="1392011" y="3118233"/>
            <a:ext cx="9361993" cy="115416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Les participants se positionnent physique</a:t>
            </a:r>
            <a:r>
              <a:rPr lang="fr-FR" dirty="0">
                <a:latin typeface="Poppins SemiBold" panose="00000700000000000000" pitchFamily="2" charset="0"/>
                <a:cs typeface="Poppins SemiBold" panose="00000700000000000000" pitchFamily="2" charset="0"/>
              </a:rPr>
              <a:t>ment : </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D’un côté de la salle s’ils sont d’accord</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De l’autre côté s’ils ne sont pas d’accord</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4" name="Oval 11">
            <a:extLst>
              <a:ext uri="{FF2B5EF4-FFF2-40B4-BE49-F238E27FC236}">
                <a16:creationId xmlns:a16="http://schemas.microsoft.com/office/drawing/2014/main" id="{667C0A93-6FB3-A884-50F3-979ABADC7A41}"/>
              </a:ext>
            </a:extLst>
          </p:cNvPr>
          <p:cNvSpPr/>
          <p:nvPr/>
        </p:nvSpPr>
        <p:spPr>
          <a:xfrm>
            <a:off x="788251" y="4941129"/>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4</a:t>
            </a:r>
          </a:p>
        </p:txBody>
      </p:sp>
      <p:sp>
        <p:nvSpPr>
          <p:cNvPr id="5" name="Subtitle 2">
            <a:extLst>
              <a:ext uri="{FF2B5EF4-FFF2-40B4-BE49-F238E27FC236}">
                <a16:creationId xmlns:a16="http://schemas.microsoft.com/office/drawing/2014/main" id="{1222F251-17FA-B43E-E84B-14E381446778}"/>
              </a:ext>
            </a:extLst>
          </p:cNvPr>
          <p:cNvSpPr txBox="1">
            <a:spLocks/>
          </p:cNvSpPr>
          <p:nvPr/>
        </p:nvSpPr>
        <p:spPr>
          <a:xfrm>
            <a:off x="1392011" y="5016132"/>
            <a:ext cx="9571264" cy="246221"/>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effectLst/>
                <a:latin typeface="Poppins SemiBold" panose="00000700000000000000" pitchFamily="2" charset="0"/>
                <a:cs typeface="Poppins SemiBold" panose="00000700000000000000" pitchFamily="2" charset="0"/>
              </a:rPr>
              <a:t>Les participants peuvent changer de camp à tout moment si un argument les fait évoluer </a:t>
            </a:r>
          </a:p>
        </p:txBody>
      </p:sp>
    </p:spTree>
    <p:extLst>
      <p:ext uri="{BB962C8B-B14F-4D97-AF65-F5344CB8AC3E}">
        <p14:creationId xmlns:p14="http://schemas.microsoft.com/office/powerpoint/2010/main" val="2044684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130AAC-E394-D707-B448-D6FFE870DFC0}"/>
              </a:ext>
            </a:extLst>
          </p:cNvPr>
          <p:cNvSpPr>
            <a:spLocks noGrp="1"/>
          </p:cNvSpPr>
          <p:nvPr>
            <p:ph type="title"/>
          </p:nvPr>
        </p:nvSpPr>
        <p:spPr/>
        <p:txBody>
          <a:bodyPr/>
          <a:lstStyle/>
          <a:p>
            <a:r>
              <a:rPr lang="fr-FR" dirty="0"/>
              <a:t>Un feedback …</a:t>
            </a:r>
          </a:p>
        </p:txBody>
      </p:sp>
      <p:sp>
        <p:nvSpPr>
          <p:cNvPr id="3" name="ZoneTexte 2">
            <a:extLst>
              <a:ext uri="{FF2B5EF4-FFF2-40B4-BE49-F238E27FC236}">
                <a16:creationId xmlns:a16="http://schemas.microsoft.com/office/drawing/2014/main" id="{75A04B7F-9416-312C-6218-EF228C2FB6A1}"/>
              </a:ext>
            </a:extLst>
          </p:cNvPr>
          <p:cNvSpPr txBox="1"/>
          <p:nvPr/>
        </p:nvSpPr>
        <p:spPr>
          <a:xfrm>
            <a:off x="454160" y="1164683"/>
            <a:ext cx="10769858" cy="369332"/>
          </a:xfrm>
          <a:prstGeom prst="rect">
            <a:avLst/>
          </a:prstGeom>
          <a:noFill/>
          <a:ln w="6350">
            <a:noFill/>
            <a:miter lim="800000"/>
          </a:ln>
        </p:spPr>
        <p:txBody>
          <a:bodyPr wrap="square">
            <a:spAutoFit/>
          </a:bodyPr>
          <a:lstStyle/>
          <a:p>
            <a:r>
              <a:rPr lang="fr-FR" dirty="0">
                <a:latin typeface="Poppins SemiBold" panose="00000700000000000000" pitchFamily="2" charset="0"/>
                <a:cs typeface="Poppins SemiBold" panose="00000700000000000000" pitchFamily="2" charset="0"/>
              </a:rPr>
              <a:t>Comment faire ? </a:t>
            </a:r>
          </a:p>
        </p:txBody>
      </p:sp>
      <p:sp>
        <p:nvSpPr>
          <p:cNvPr id="6" name="Rectangle : coins arrondis 5">
            <a:extLst>
              <a:ext uri="{FF2B5EF4-FFF2-40B4-BE49-F238E27FC236}">
                <a16:creationId xmlns:a16="http://schemas.microsoft.com/office/drawing/2014/main" id="{52068A55-A626-1CCF-7135-BB5C2B0C069D}"/>
              </a:ext>
            </a:extLst>
          </p:cNvPr>
          <p:cNvSpPr/>
          <p:nvPr/>
        </p:nvSpPr>
        <p:spPr>
          <a:xfrm>
            <a:off x="1791687" y="2740604"/>
            <a:ext cx="1843452" cy="1612735"/>
          </a:xfrm>
          <a:prstGeom prst="roundRect">
            <a:avLst/>
          </a:prstGeom>
          <a:solidFill>
            <a:schemeClr val="bg1"/>
          </a:solidFill>
          <a:ln w="6350" cap="sq">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2" name="Organigramme : Connecteur 11">
            <a:extLst>
              <a:ext uri="{FF2B5EF4-FFF2-40B4-BE49-F238E27FC236}">
                <a16:creationId xmlns:a16="http://schemas.microsoft.com/office/drawing/2014/main" id="{2E89BB16-67D3-AF32-01B3-BCA2D37C251B}"/>
              </a:ext>
            </a:extLst>
          </p:cNvPr>
          <p:cNvSpPr/>
          <p:nvPr/>
        </p:nvSpPr>
        <p:spPr>
          <a:xfrm>
            <a:off x="2406180" y="2923158"/>
            <a:ext cx="614466" cy="603721"/>
          </a:xfrm>
          <a:prstGeom prst="flowChartConnector">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dirty="0">
                <a:solidFill>
                  <a:schemeClr val="bg1"/>
                </a:solidFill>
                <a:latin typeface="Poppins" panose="00000800000000000000" pitchFamily="2" charset="0"/>
                <a:cs typeface="Poppins" panose="00000800000000000000" pitchFamily="2" charset="0"/>
              </a:rPr>
              <a:t>1</a:t>
            </a:r>
          </a:p>
        </p:txBody>
      </p:sp>
      <p:sp>
        <p:nvSpPr>
          <p:cNvPr id="16" name="TextBox 12">
            <a:extLst>
              <a:ext uri="{FF2B5EF4-FFF2-40B4-BE49-F238E27FC236}">
                <a16:creationId xmlns:a16="http://schemas.microsoft.com/office/drawing/2014/main" id="{8446BF58-D994-9D3F-579A-8DD0613A3623}"/>
              </a:ext>
            </a:extLst>
          </p:cNvPr>
          <p:cNvSpPr txBox="1"/>
          <p:nvPr/>
        </p:nvSpPr>
        <p:spPr>
          <a:xfrm>
            <a:off x="1913313" y="3692633"/>
            <a:ext cx="1600200" cy="184666"/>
          </a:xfrm>
          <a:prstGeom prst="rect">
            <a:avLst/>
          </a:prstGeom>
          <a:noFill/>
          <a:ln w="6350">
            <a:noFill/>
            <a:miter lim="800000"/>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dirty="0">
                <a:latin typeface="Poppins SemiBold" panose="00000700000000000000" pitchFamily="2" charset="0"/>
                <a:cs typeface="Poppins SemiBold" panose="00000700000000000000" pitchFamily="2" charset="0"/>
              </a:rPr>
              <a:t>PREPARATION</a:t>
            </a:r>
            <a:endParaRPr lang="en-US" sz="1100" dirty="0">
              <a:latin typeface="Poppins Light" panose="00000400000000000000" pitchFamily="2" charset="0"/>
              <a:cs typeface="Poppins Light" panose="00000400000000000000" pitchFamily="2" charset="0"/>
            </a:endParaRPr>
          </a:p>
        </p:txBody>
      </p:sp>
      <p:sp>
        <p:nvSpPr>
          <p:cNvPr id="17" name="Flèche : droite 16">
            <a:extLst>
              <a:ext uri="{FF2B5EF4-FFF2-40B4-BE49-F238E27FC236}">
                <a16:creationId xmlns:a16="http://schemas.microsoft.com/office/drawing/2014/main" id="{31EDDC5C-AEB2-2538-FFC8-5CBF1B903EE6}"/>
              </a:ext>
            </a:extLst>
          </p:cNvPr>
          <p:cNvSpPr/>
          <p:nvPr/>
        </p:nvSpPr>
        <p:spPr>
          <a:xfrm>
            <a:off x="3761233" y="3149505"/>
            <a:ext cx="978408" cy="484632"/>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8" name="Flèche : droite 17">
            <a:extLst>
              <a:ext uri="{FF2B5EF4-FFF2-40B4-BE49-F238E27FC236}">
                <a16:creationId xmlns:a16="http://schemas.microsoft.com/office/drawing/2014/main" id="{B0D4D93D-2AA1-C7A8-105D-974010DB2383}"/>
              </a:ext>
            </a:extLst>
          </p:cNvPr>
          <p:cNvSpPr/>
          <p:nvPr/>
        </p:nvSpPr>
        <p:spPr>
          <a:xfrm>
            <a:off x="6687901" y="3165695"/>
            <a:ext cx="978408" cy="484632"/>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4" name="Rectangle : coins arrondis 3">
            <a:extLst>
              <a:ext uri="{FF2B5EF4-FFF2-40B4-BE49-F238E27FC236}">
                <a16:creationId xmlns:a16="http://schemas.microsoft.com/office/drawing/2014/main" id="{6340D0FF-36A9-82F0-0B95-76E487D278D7}"/>
              </a:ext>
            </a:extLst>
          </p:cNvPr>
          <p:cNvSpPr/>
          <p:nvPr/>
        </p:nvSpPr>
        <p:spPr>
          <a:xfrm>
            <a:off x="4792045" y="2740604"/>
            <a:ext cx="1843452" cy="1612735"/>
          </a:xfrm>
          <a:prstGeom prst="roundRect">
            <a:avLst/>
          </a:prstGeom>
          <a:solidFill>
            <a:schemeClr val="bg1"/>
          </a:solidFill>
          <a:ln w="6350" cap="sq">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5" name="Organigramme : Connecteur 4">
            <a:extLst>
              <a:ext uri="{FF2B5EF4-FFF2-40B4-BE49-F238E27FC236}">
                <a16:creationId xmlns:a16="http://schemas.microsoft.com/office/drawing/2014/main" id="{85474500-04B6-4168-E628-8CC678D61DED}"/>
              </a:ext>
            </a:extLst>
          </p:cNvPr>
          <p:cNvSpPr/>
          <p:nvPr/>
        </p:nvSpPr>
        <p:spPr>
          <a:xfrm>
            <a:off x="5406538" y="2923158"/>
            <a:ext cx="614466" cy="603721"/>
          </a:xfrm>
          <a:prstGeom prst="flowChartConnector">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dirty="0">
                <a:solidFill>
                  <a:schemeClr val="bg1"/>
                </a:solidFill>
                <a:latin typeface="Poppins" panose="00000800000000000000" pitchFamily="2" charset="0"/>
                <a:cs typeface="Poppins" panose="00000800000000000000" pitchFamily="2" charset="0"/>
              </a:rPr>
              <a:t>2</a:t>
            </a:r>
          </a:p>
        </p:txBody>
      </p:sp>
      <p:sp>
        <p:nvSpPr>
          <p:cNvPr id="13" name="TextBox 12">
            <a:extLst>
              <a:ext uri="{FF2B5EF4-FFF2-40B4-BE49-F238E27FC236}">
                <a16:creationId xmlns:a16="http://schemas.microsoft.com/office/drawing/2014/main" id="{0B0285B3-A8FB-A10B-F7B4-1C9DF200B670}"/>
              </a:ext>
            </a:extLst>
          </p:cNvPr>
          <p:cNvSpPr txBox="1"/>
          <p:nvPr/>
        </p:nvSpPr>
        <p:spPr>
          <a:xfrm>
            <a:off x="4913671" y="3692633"/>
            <a:ext cx="1600200" cy="184666"/>
          </a:xfrm>
          <a:prstGeom prst="rect">
            <a:avLst/>
          </a:prstGeom>
          <a:noFill/>
          <a:ln w="6350">
            <a:noFill/>
            <a:miter lim="800000"/>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dirty="0">
                <a:latin typeface="Poppins SemiBold" panose="00000700000000000000" pitchFamily="2" charset="0"/>
                <a:cs typeface="Poppins SemiBold" panose="00000700000000000000" pitchFamily="2" charset="0"/>
              </a:rPr>
              <a:t>REALISATION</a:t>
            </a:r>
            <a:endParaRPr lang="en-US" sz="1100" dirty="0">
              <a:latin typeface="Poppins Light" panose="00000400000000000000" pitchFamily="2" charset="0"/>
              <a:cs typeface="Poppins Light" panose="00000400000000000000" pitchFamily="2" charset="0"/>
            </a:endParaRPr>
          </a:p>
        </p:txBody>
      </p:sp>
      <p:sp>
        <p:nvSpPr>
          <p:cNvPr id="19" name="Rectangle : coins arrondis 18">
            <a:extLst>
              <a:ext uri="{FF2B5EF4-FFF2-40B4-BE49-F238E27FC236}">
                <a16:creationId xmlns:a16="http://schemas.microsoft.com/office/drawing/2014/main" id="{6A183147-6D16-CD09-DC21-826ECD492D95}"/>
              </a:ext>
            </a:extLst>
          </p:cNvPr>
          <p:cNvSpPr/>
          <p:nvPr/>
        </p:nvSpPr>
        <p:spPr>
          <a:xfrm>
            <a:off x="7792403" y="2720511"/>
            <a:ext cx="1843452" cy="1612735"/>
          </a:xfrm>
          <a:prstGeom prst="roundRect">
            <a:avLst/>
          </a:prstGeom>
          <a:solidFill>
            <a:schemeClr val="bg1"/>
          </a:solidFill>
          <a:ln w="6350" cap="sq">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22" name="Organigramme : Connecteur 21">
            <a:extLst>
              <a:ext uri="{FF2B5EF4-FFF2-40B4-BE49-F238E27FC236}">
                <a16:creationId xmlns:a16="http://schemas.microsoft.com/office/drawing/2014/main" id="{873B98F8-1811-2836-9485-64214F3C505B}"/>
              </a:ext>
            </a:extLst>
          </p:cNvPr>
          <p:cNvSpPr/>
          <p:nvPr/>
        </p:nvSpPr>
        <p:spPr>
          <a:xfrm>
            <a:off x="8406896" y="2903065"/>
            <a:ext cx="614466" cy="603721"/>
          </a:xfrm>
          <a:prstGeom prst="flowChartConnector">
            <a:avLst/>
          </a:prstGeom>
          <a:solidFill>
            <a:srgbClr val="000F9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fr-FR" sz="1600" dirty="0">
                <a:solidFill>
                  <a:schemeClr val="bg1"/>
                </a:solidFill>
                <a:latin typeface="Poppins" panose="00000800000000000000" pitchFamily="2" charset="0"/>
                <a:cs typeface="Poppins" panose="00000800000000000000" pitchFamily="2" charset="0"/>
              </a:rPr>
              <a:t>3</a:t>
            </a:r>
          </a:p>
        </p:txBody>
      </p:sp>
      <p:sp>
        <p:nvSpPr>
          <p:cNvPr id="23" name="TextBox 12">
            <a:extLst>
              <a:ext uri="{FF2B5EF4-FFF2-40B4-BE49-F238E27FC236}">
                <a16:creationId xmlns:a16="http://schemas.microsoft.com/office/drawing/2014/main" id="{354ADE13-22B2-8D3A-3877-88B3FA75F621}"/>
              </a:ext>
            </a:extLst>
          </p:cNvPr>
          <p:cNvSpPr txBox="1"/>
          <p:nvPr/>
        </p:nvSpPr>
        <p:spPr>
          <a:xfrm>
            <a:off x="7914029" y="3692633"/>
            <a:ext cx="1600200" cy="184666"/>
          </a:xfrm>
          <a:prstGeom prst="rect">
            <a:avLst/>
          </a:prstGeom>
          <a:noFill/>
          <a:ln w="6350">
            <a:noFill/>
            <a:miter lim="800000"/>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dirty="0">
                <a:latin typeface="Poppins SemiBold" panose="00000700000000000000" pitchFamily="2" charset="0"/>
                <a:cs typeface="Poppins SemiBold" panose="00000700000000000000" pitchFamily="2" charset="0"/>
              </a:rPr>
              <a:t>DECISION</a:t>
            </a:r>
            <a:endParaRPr lang="en-US"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581573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560D-8D46-AFE0-41B4-3BD31390114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775D16E-83DD-C80B-28D9-BB33C446A545}"/>
              </a:ext>
            </a:extLst>
          </p:cNvPr>
          <p:cNvSpPr>
            <a:spLocks noGrp="1"/>
          </p:cNvSpPr>
          <p:nvPr>
            <p:ph type="title"/>
          </p:nvPr>
        </p:nvSpPr>
        <p:spPr/>
        <p:txBody>
          <a:bodyPr/>
          <a:lstStyle/>
          <a:p>
            <a:r>
              <a:rPr lang="fr-FR" dirty="0"/>
              <a:t>Quelles sont mes pratiques ? </a:t>
            </a:r>
          </a:p>
        </p:txBody>
      </p:sp>
      <p:sp>
        <p:nvSpPr>
          <p:cNvPr id="3" name="ZoneTexte 2">
            <a:extLst>
              <a:ext uri="{FF2B5EF4-FFF2-40B4-BE49-F238E27FC236}">
                <a16:creationId xmlns:a16="http://schemas.microsoft.com/office/drawing/2014/main" id="{7A8674C4-5437-122B-B755-E869D87EEA7A}"/>
              </a:ext>
            </a:extLst>
          </p:cNvPr>
          <p:cNvSpPr txBox="1"/>
          <p:nvPr/>
        </p:nvSpPr>
        <p:spPr>
          <a:xfrm>
            <a:off x="454160" y="1164683"/>
            <a:ext cx="10769858" cy="369332"/>
          </a:xfrm>
          <a:prstGeom prst="rect">
            <a:avLst/>
          </a:prstGeom>
          <a:noFill/>
          <a:ln w="6350">
            <a:noFill/>
            <a:miter lim="800000"/>
          </a:ln>
        </p:spPr>
        <p:txBody>
          <a:bodyPr wrap="square">
            <a:spAutoFit/>
          </a:bodyPr>
          <a:lstStyle/>
          <a:p>
            <a:r>
              <a:rPr lang="fr-FR" dirty="0">
                <a:latin typeface="Poppins SemiBold" panose="00000700000000000000" pitchFamily="2" charset="0"/>
                <a:cs typeface="Poppins SemiBold" panose="00000700000000000000" pitchFamily="2" charset="0"/>
              </a:rPr>
              <a:t>Comment je m’y prends</a:t>
            </a:r>
          </a:p>
        </p:txBody>
      </p:sp>
      <p:pic>
        <p:nvPicPr>
          <p:cNvPr id="7" name="Image 6">
            <a:extLst>
              <a:ext uri="{FF2B5EF4-FFF2-40B4-BE49-F238E27FC236}">
                <a16:creationId xmlns:a16="http://schemas.microsoft.com/office/drawing/2014/main" id="{1C205EC3-29FF-35E3-011B-C6497596A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61" y="1796143"/>
            <a:ext cx="4279470" cy="3265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3">
            <a:extLst>
              <a:ext uri="{FF2B5EF4-FFF2-40B4-BE49-F238E27FC236}">
                <a16:creationId xmlns:a16="http://schemas.microsoft.com/office/drawing/2014/main" id="{68E85705-FDE7-67FC-F0B5-8A620B21690A}"/>
              </a:ext>
            </a:extLst>
          </p:cNvPr>
          <p:cNvSpPr txBox="1">
            <a:spLocks/>
          </p:cNvSpPr>
          <p:nvPr/>
        </p:nvSpPr>
        <p:spPr>
          <a:xfrm>
            <a:off x="191403" y="2154195"/>
            <a:ext cx="6195057" cy="2679334"/>
          </a:xfrm>
          <a:prstGeom prst="rect">
            <a:avLst/>
          </a:prstGeom>
          <a:ln>
            <a:noFill/>
          </a:ln>
        </p:spPr>
        <p:txBody>
          <a:bodyPr lIns="91440" tIns="45720" rIns="91440" bIns="45720" anchor="t"/>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lgn="ctr">
              <a:defRPr/>
            </a:pPr>
            <a:r>
              <a:rPr lang="fr-FR" sz="2000" b="0" kern="0" cap="small" dirty="0">
                <a:latin typeface="Poppins Light"/>
              </a:rPr>
              <a:t>Sur chaque moment identifié pour le feedback … </a:t>
            </a:r>
          </a:p>
        </p:txBody>
      </p:sp>
      <p:sp>
        <p:nvSpPr>
          <p:cNvPr id="11" name="Title 3">
            <a:extLst>
              <a:ext uri="{FF2B5EF4-FFF2-40B4-BE49-F238E27FC236}">
                <a16:creationId xmlns:a16="http://schemas.microsoft.com/office/drawing/2014/main" id="{9B8EE18B-52B7-F2EF-1F16-904928A282B5}"/>
              </a:ext>
            </a:extLst>
          </p:cNvPr>
          <p:cNvSpPr txBox="1">
            <a:spLocks/>
          </p:cNvSpPr>
          <p:nvPr/>
        </p:nvSpPr>
        <p:spPr>
          <a:xfrm>
            <a:off x="1058579" y="2654913"/>
            <a:ext cx="5264080" cy="3038404"/>
          </a:xfrm>
          <a:prstGeom prst="rect">
            <a:avLst/>
          </a:prstGeom>
          <a:ln>
            <a:noFill/>
          </a:ln>
        </p:spPr>
        <p:txBody>
          <a:bodyPr lIns="91440" tIns="45720" rIns="91440" bIns="45720" anchor="t"/>
          <a:lstStyle>
            <a:lvl1pPr algn="l" defTabSz="914400" rtl="0" eaLnBrk="1" latinLnBrk="0" hangingPunct="1">
              <a:lnSpc>
                <a:spcPct val="75000"/>
              </a:lnSpc>
              <a:spcBef>
                <a:spcPct val="0"/>
              </a:spcBef>
              <a:buNone/>
              <a:defRPr sz="4800" b="1" i="0" kern="1200">
                <a:solidFill>
                  <a:schemeClr val="tx1"/>
                </a:solidFill>
                <a:latin typeface="Bebas Neue" charset="0"/>
                <a:ea typeface="Bebas Neue" charset="0"/>
                <a:cs typeface="Bebas Neue" charset="0"/>
              </a:defRPr>
            </a:lvl1pPr>
          </a:lstStyle>
          <a:p>
            <a:pPr>
              <a:defRPr/>
            </a:pPr>
            <a:endParaRPr lang="fr-FR" sz="2000" b="0" kern="0" cap="small" dirty="0">
              <a:latin typeface="Poppins Light"/>
            </a:endParaRPr>
          </a:p>
          <a:p>
            <a:pPr>
              <a:defRPr/>
            </a:pPr>
            <a:r>
              <a:rPr lang="fr-FR" sz="2000" b="0" kern="0" cap="small" dirty="0">
                <a:latin typeface="Poppins Light"/>
              </a:rPr>
              <a:t>Ce que je fais</a:t>
            </a:r>
            <a:r>
              <a:rPr lang="fr-FR" sz="2000" b="0" kern="0" cap="small" dirty="0">
                <a:solidFill>
                  <a:srgbClr val="7030A0"/>
                </a:solidFill>
                <a:latin typeface="Poppins Light"/>
              </a:rPr>
              <a:t> </a:t>
            </a:r>
            <a:r>
              <a:rPr lang="fr-FR" sz="2000" kern="0" cap="small" dirty="0">
                <a:solidFill>
                  <a:srgbClr val="7030A0"/>
                </a:solidFill>
                <a:latin typeface="Poppins Light"/>
              </a:rPr>
              <a:t>avant </a:t>
            </a:r>
            <a:r>
              <a:rPr lang="fr-FR" sz="2000" b="0" kern="0" cap="small" dirty="0">
                <a:solidFill>
                  <a:srgbClr val="7030A0"/>
                </a:solidFill>
                <a:latin typeface="Poppins Light"/>
              </a:rPr>
              <a:t>?</a:t>
            </a:r>
            <a:br>
              <a:rPr lang="fr-FR" sz="2000" b="0" kern="0" cap="small" dirty="0">
                <a:latin typeface="Poppins Light"/>
              </a:rPr>
            </a:br>
            <a:r>
              <a:rPr lang="fr-FR" sz="2000" b="0" kern="0" cap="small" dirty="0">
                <a:solidFill>
                  <a:srgbClr val="7030A0"/>
                </a:solidFill>
                <a:latin typeface="Poppins Light"/>
              </a:rPr>
              <a:t> </a:t>
            </a:r>
          </a:p>
          <a:p>
            <a:pPr>
              <a:defRPr/>
            </a:pPr>
            <a:r>
              <a:rPr lang="fr-FR" sz="2000" b="0" kern="0" cap="small" dirty="0">
                <a:latin typeface="Poppins Light"/>
              </a:rPr>
              <a:t>Ce que je fais</a:t>
            </a:r>
            <a:r>
              <a:rPr lang="fr-FR" sz="2000" b="0" kern="0" cap="small" dirty="0">
                <a:solidFill>
                  <a:srgbClr val="7030A0"/>
                </a:solidFill>
                <a:latin typeface="Poppins Light"/>
              </a:rPr>
              <a:t> </a:t>
            </a:r>
            <a:r>
              <a:rPr lang="fr-FR" sz="2000" kern="0" cap="small" dirty="0">
                <a:solidFill>
                  <a:srgbClr val="002060"/>
                </a:solidFill>
                <a:latin typeface="Poppins Light"/>
              </a:rPr>
              <a:t>pendant </a:t>
            </a:r>
            <a:r>
              <a:rPr lang="fr-FR" sz="2000" b="0" kern="0" cap="small" dirty="0">
                <a:solidFill>
                  <a:srgbClr val="002060"/>
                </a:solidFill>
                <a:latin typeface="Poppins Light"/>
              </a:rPr>
              <a:t>?</a:t>
            </a:r>
            <a:br>
              <a:rPr lang="fr-FR" sz="2000" b="0" kern="0" cap="small" dirty="0">
                <a:solidFill>
                  <a:srgbClr val="002060"/>
                </a:solidFill>
                <a:latin typeface="Poppins Light"/>
              </a:rPr>
            </a:br>
            <a:endParaRPr lang="fr-FR" sz="2000" dirty="0"/>
          </a:p>
          <a:p>
            <a:pPr>
              <a:defRPr/>
            </a:pPr>
            <a:r>
              <a:rPr lang="fr-FR" sz="2000" b="0" kern="0" cap="small" dirty="0">
                <a:latin typeface="Poppins Light"/>
              </a:rPr>
              <a:t>Ce que je fais</a:t>
            </a:r>
            <a:r>
              <a:rPr lang="fr-FR" sz="2000" b="0" kern="0" cap="small" dirty="0">
                <a:solidFill>
                  <a:srgbClr val="7030A0"/>
                </a:solidFill>
                <a:latin typeface="Poppins Light"/>
              </a:rPr>
              <a:t> </a:t>
            </a:r>
            <a:r>
              <a:rPr lang="fr-FR" sz="2000" kern="0" cap="small" dirty="0">
                <a:solidFill>
                  <a:srgbClr val="00B0F0"/>
                </a:solidFill>
                <a:latin typeface="Poppins Light"/>
              </a:rPr>
              <a:t>après</a:t>
            </a:r>
            <a:r>
              <a:rPr lang="fr-FR" sz="2000" b="0" kern="0" cap="small" dirty="0">
                <a:solidFill>
                  <a:srgbClr val="00B0F0"/>
                </a:solidFill>
                <a:latin typeface="Poppins Light"/>
              </a:rPr>
              <a:t>?</a:t>
            </a:r>
            <a:endParaRPr lang="fr-FR" sz="2000" dirty="0">
              <a:solidFill>
                <a:srgbClr val="000000"/>
              </a:solidFill>
            </a:endParaRPr>
          </a:p>
        </p:txBody>
      </p:sp>
      <p:sp>
        <p:nvSpPr>
          <p:cNvPr id="14" name="Oval 11">
            <a:extLst>
              <a:ext uri="{FF2B5EF4-FFF2-40B4-BE49-F238E27FC236}">
                <a16:creationId xmlns:a16="http://schemas.microsoft.com/office/drawing/2014/main" id="{EFB8B05A-3F40-2E8F-D384-15F592AC73E0}"/>
              </a:ext>
            </a:extLst>
          </p:cNvPr>
          <p:cNvSpPr/>
          <p:nvPr/>
        </p:nvSpPr>
        <p:spPr>
          <a:xfrm>
            <a:off x="708189" y="2930966"/>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15" name="Freeform: Shape 75">
            <a:extLst>
              <a:ext uri="{FF2B5EF4-FFF2-40B4-BE49-F238E27FC236}">
                <a16:creationId xmlns:a16="http://schemas.microsoft.com/office/drawing/2014/main" id="{7074BB20-FB61-8318-F13C-DD6B115A5CB4}"/>
              </a:ext>
            </a:extLst>
          </p:cNvPr>
          <p:cNvSpPr>
            <a:spLocks noChangeAspect="1"/>
          </p:cNvSpPr>
          <p:nvPr/>
        </p:nvSpPr>
        <p:spPr>
          <a:xfrm>
            <a:off x="803362" y="2984323"/>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0" name="Oval 11">
            <a:extLst>
              <a:ext uri="{FF2B5EF4-FFF2-40B4-BE49-F238E27FC236}">
                <a16:creationId xmlns:a16="http://schemas.microsoft.com/office/drawing/2014/main" id="{71FC172E-C8ED-15A1-086E-2EBDF3C35A88}"/>
              </a:ext>
            </a:extLst>
          </p:cNvPr>
          <p:cNvSpPr/>
          <p:nvPr/>
        </p:nvSpPr>
        <p:spPr>
          <a:xfrm>
            <a:off x="708189" y="3429000"/>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1" name="Freeform: Shape 75">
            <a:extLst>
              <a:ext uri="{FF2B5EF4-FFF2-40B4-BE49-F238E27FC236}">
                <a16:creationId xmlns:a16="http://schemas.microsoft.com/office/drawing/2014/main" id="{A165B950-5C0C-19FE-E1DC-80B7609DA06E}"/>
              </a:ext>
            </a:extLst>
          </p:cNvPr>
          <p:cNvSpPr>
            <a:spLocks noChangeAspect="1"/>
          </p:cNvSpPr>
          <p:nvPr/>
        </p:nvSpPr>
        <p:spPr>
          <a:xfrm>
            <a:off x="803362" y="3482357"/>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4" name="Oval 11">
            <a:extLst>
              <a:ext uri="{FF2B5EF4-FFF2-40B4-BE49-F238E27FC236}">
                <a16:creationId xmlns:a16="http://schemas.microsoft.com/office/drawing/2014/main" id="{7E0BA56E-1DB5-4A31-83B7-8F048B32473D}"/>
              </a:ext>
            </a:extLst>
          </p:cNvPr>
          <p:cNvSpPr/>
          <p:nvPr/>
        </p:nvSpPr>
        <p:spPr>
          <a:xfrm>
            <a:off x="708189" y="3892725"/>
            <a:ext cx="222788" cy="218656"/>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
        <p:nvSpPr>
          <p:cNvPr id="25" name="Freeform: Shape 75">
            <a:extLst>
              <a:ext uri="{FF2B5EF4-FFF2-40B4-BE49-F238E27FC236}">
                <a16:creationId xmlns:a16="http://schemas.microsoft.com/office/drawing/2014/main" id="{6C3FEF05-FC25-ECF8-03CE-91F5BF3C35BF}"/>
              </a:ext>
            </a:extLst>
          </p:cNvPr>
          <p:cNvSpPr>
            <a:spLocks noChangeAspect="1"/>
          </p:cNvSpPr>
          <p:nvPr/>
        </p:nvSpPr>
        <p:spPr>
          <a:xfrm>
            <a:off x="803362" y="3946082"/>
            <a:ext cx="59501" cy="11194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600" err="1">
              <a:solidFill>
                <a:schemeClr val="bg1"/>
              </a:solidFill>
            </a:endParaRPr>
          </a:p>
        </p:txBody>
      </p:sp>
    </p:spTree>
    <p:extLst>
      <p:ext uri="{BB962C8B-B14F-4D97-AF65-F5344CB8AC3E}">
        <p14:creationId xmlns:p14="http://schemas.microsoft.com/office/powerpoint/2010/main" val="204309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D30200-D4EF-E346-04BB-9309A72C365A}"/>
              </a:ext>
            </a:extLst>
          </p:cNvPr>
          <p:cNvSpPr>
            <a:spLocks noGrp="1"/>
          </p:cNvSpPr>
          <p:nvPr>
            <p:ph type="title"/>
          </p:nvPr>
        </p:nvSpPr>
        <p:spPr>
          <a:xfrm>
            <a:off x="798576" y="846855"/>
            <a:ext cx="4944691" cy="694944"/>
          </a:xfrm>
        </p:spPr>
        <p:txBody>
          <a:bodyPr/>
          <a:lstStyle/>
          <a:p>
            <a:r>
              <a:rPr lang="fr-FR" dirty="0"/>
              <a:t>La préparation</a:t>
            </a:r>
          </a:p>
        </p:txBody>
      </p:sp>
      <p:sp>
        <p:nvSpPr>
          <p:cNvPr id="3" name="Sous-titre 2">
            <a:extLst>
              <a:ext uri="{FF2B5EF4-FFF2-40B4-BE49-F238E27FC236}">
                <a16:creationId xmlns:a16="http://schemas.microsoft.com/office/drawing/2014/main" id="{8784E0BC-1897-1E4E-CE48-262CAB28306A}"/>
              </a:ext>
            </a:extLst>
          </p:cNvPr>
          <p:cNvSpPr>
            <a:spLocks noGrp="1"/>
          </p:cNvSpPr>
          <p:nvPr>
            <p:ph type="subTitle" idx="1"/>
          </p:nvPr>
        </p:nvSpPr>
        <p:spPr>
          <a:xfrm>
            <a:off x="798576" y="1633686"/>
            <a:ext cx="4944691" cy="246221"/>
          </a:xfrm>
        </p:spPr>
        <p:txBody>
          <a:bodyPr/>
          <a:lstStyle/>
          <a:p>
            <a:r>
              <a:rPr lang="fr-FR" dirty="0"/>
              <a:t>J’essaie de comprendre ce qui me dérange</a:t>
            </a:r>
          </a:p>
        </p:txBody>
      </p:sp>
      <p:cxnSp>
        <p:nvCxnSpPr>
          <p:cNvPr id="5" name="Google Shape;2938;p10">
            <a:extLst>
              <a:ext uri="{FF2B5EF4-FFF2-40B4-BE49-F238E27FC236}">
                <a16:creationId xmlns:a16="http://schemas.microsoft.com/office/drawing/2014/main" id="{D45BFA6D-F600-2AB4-C5D6-FDA3867B8870}"/>
              </a:ext>
            </a:extLst>
          </p:cNvPr>
          <p:cNvCxnSpPr>
            <a:cxnSpLocks/>
          </p:cNvCxnSpPr>
          <p:nvPr/>
        </p:nvCxnSpPr>
        <p:spPr>
          <a:xfrm>
            <a:off x="798576" y="2866819"/>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6" name="Group 26">
            <a:extLst>
              <a:ext uri="{FF2B5EF4-FFF2-40B4-BE49-F238E27FC236}">
                <a16:creationId xmlns:a16="http://schemas.microsoft.com/office/drawing/2014/main" id="{08DFE462-A955-0DD4-579A-1FF2201C4FD4}"/>
              </a:ext>
            </a:extLst>
          </p:cNvPr>
          <p:cNvGrpSpPr/>
          <p:nvPr/>
        </p:nvGrpSpPr>
        <p:grpSpPr>
          <a:xfrm>
            <a:off x="798576" y="2245424"/>
            <a:ext cx="9417876" cy="402944"/>
            <a:chOff x="4030935" y="1191295"/>
            <a:chExt cx="9417876" cy="402944"/>
          </a:xfrm>
        </p:grpSpPr>
        <p:grpSp>
          <p:nvGrpSpPr>
            <p:cNvPr id="7" name="LineArrowBlue 88">
              <a:extLst>
                <a:ext uri="{FF2B5EF4-FFF2-40B4-BE49-F238E27FC236}">
                  <a16:creationId xmlns:a16="http://schemas.microsoft.com/office/drawing/2014/main" id="{6BFAD73C-D841-F6E3-79B0-D45B75709328}"/>
                </a:ext>
              </a:extLst>
            </p:cNvPr>
            <p:cNvGrpSpPr/>
            <p:nvPr>
              <p:custDataLst>
                <p:tags r:id="rId4"/>
              </p:custDataLst>
            </p:nvPr>
          </p:nvGrpSpPr>
          <p:grpSpPr>
            <a:xfrm>
              <a:off x="4030935" y="1191295"/>
              <a:ext cx="396228" cy="396228"/>
              <a:chOff x="1016000" y="1010802"/>
              <a:chExt cx="396228" cy="396228"/>
            </a:xfrm>
          </p:grpSpPr>
          <p:sp>
            <p:nvSpPr>
              <p:cNvPr id="9" name="Oval 3">
                <a:extLst>
                  <a:ext uri="{FF2B5EF4-FFF2-40B4-BE49-F238E27FC236}">
                    <a16:creationId xmlns:a16="http://schemas.microsoft.com/office/drawing/2014/main" id="{791FB093-E677-60BC-F05B-6B2762F1A3F3}"/>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0" name="Freeform: Shape 86">
                <a:extLst>
                  <a:ext uri="{FF2B5EF4-FFF2-40B4-BE49-F238E27FC236}">
                    <a16:creationId xmlns:a16="http://schemas.microsoft.com/office/drawing/2014/main" id="{C0F6BC88-CF85-887C-13A9-A8E200141833}"/>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8" name="TextBox 6">
              <a:extLst>
                <a:ext uri="{FF2B5EF4-FFF2-40B4-BE49-F238E27FC236}">
                  <a16:creationId xmlns:a16="http://schemas.microsoft.com/office/drawing/2014/main" id="{BFE030DF-11DE-350D-99FC-930679623FB4}"/>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Prendre du recul</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cxnSp>
        <p:nvCxnSpPr>
          <p:cNvPr id="11" name="Google Shape;2938;p10">
            <a:extLst>
              <a:ext uri="{FF2B5EF4-FFF2-40B4-BE49-F238E27FC236}">
                <a16:creationId xmlns:a16="http://schemas.microsoft.com/office/drawing/2014/main" id="{886F91CE-ADB1-C3C1-509E-98240C0C8579}"/>
              </a:ext>
            </a:extLst>
          </p:cNvPr>
          <p:cNvCxnSpPr>
            <a:cxnSpLocks/>
          </p:cNvCxnSpPr>
          <p:nvPr/>
        </p:nvCxnSpPr>
        <p:spPr>
          <a:xfrm>
            <a:off x="798576" y="3739099"/>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12" name="Group 26">
            <a:extLst>
              <a:ext uri="{FF2B5EF4-FFF2-40B4-BE49-F238E27FC236}">
                <a16:creationId xmlns:a16="http://schemas.microsoft.com/office/drawing/2014/main" id="{1F93F322-5340-B250-F4CE-6AB9616723AC}"/>
              </a:ext>
            </a:extLst>
          </p:cNvPr>
          <p:cNvGrpSpPr/>
          <p:nvPr/>
        </p:nvGrpSpPr>
        <p:grpSpPr>
          <a:xfrm>
            <a:off x="798576" y="3117704"/>
            <a:ext cx="9417876" cy="402944"/>
            <a:chOff x="4030935" y="1191295"/>
            <a:chExt cx="9417876" cy="402944"/>
          </a:xfrm>
        </p:grpSpPr>
        <p:grpSp>
          <p:nvGrpSpPr>
            <p:cNvPr id="13" name="LineArrowBlue 88">
              <a:extLst>
                <a:ext uri="{FF2B5EF4-FFF2-40B4-BE49-F238E27FC236}">
                  <a16:creationId xmlns:a16="http://schemas.microsoft.com/office/drawing/2014/main" id="{7AD0A37A-C0E8-4072-58AE-4BE559477BBA}"/>
                </a:ext>
              </a:extLst>
            </p:cNvPr>
            <p:cNvGrpSpPr/>
            <p:nvPr>
              <p:custDataLst>
                <p:tags r:id="rId3"/>
              </p:custDataLst>
            </p:nvPr>
          </p:nvGrpSpPr>
          <p:grpSpPr>
            <a:xfrm>
              <a:off x="4030935" y="1191295"/>
              <a:ext cx="396228" cy="396228"/>
              <a:chOff x="1016000" y="1010802"/>
              <a:chExt cx="396228" cy="396228"/>
            </a:xfrm>
          </p:grpSpPr>
          <p:sp>
            <p:nvSpPr>
              <p:cNvPr id="15" name="Oval 3">
                <a:extLst>
                  <a:ext uri="{FF2B5EF4-FFF2-40B4-BE49-F238E27FC236}">
                    <a16:creationId xmlns:a16="http://schemas.microsoft.com/office/drawing/2014/main" id="{B0350592-87B4-7A82-16AC-D76464EBD6A1}"/>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6" name="Freeform: Shape 86">
                <a:extLst>
                  <a:ext uri="{FF2B5EF4-FFF2-40B4-BE49-F238E27FC236}">
                    <a16:creationId xmlns:a16="http://schemas.microsoft.com/office/drawing/2014/main" id="{AA1D2CC2-6144-9D31-9892-D3E2057F8BFA}"/>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14" name="TextBox 6">
              <a:extLst>
                <a:ext uri="{FF2B5EF4-FFF2-40B4-BE49-F238E27FC236}">
                  <a16:creationId xmlns:a16="http://schemas.microsoft.com/office/drawing/2014/main" id="{7C3A3528-A9E8-6AA4-A90A-BA7F52F4A5B3}"/>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Comprendre l’émotion qui me traverse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cxnSp>
        <p:nvCxnSpPr>
          <p:cNvPr id="17" name="Google Shape;2938;p10">
            <a:extLst>
              <a:ext uri="{FF2B5EF4-FFF2-40B4-BE49-F238E27FC236}">
                <a16:creationId xmlns:a16="http://schemas.microsoft.com/office/drawing/2014/main" id="{FF85FF70-062D-8247-6246-D50CB32406BC}"/>
              </a:ext>
            </a:extLst>
          </p:cNvPr>
          <p:cNvCxnSpPr>
            <a:cxnSpLocks/>
          </p:cNvCxnSpPr>
          <p:nvPr/>
        </p:nvCxnSpPr>
        <p:spPr>
          <a:xfrm>
            <a:off x="798576" y="4578946"/>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18" name="Group 26">
            <a:extLst>
              <a:ext uri="{FF2B5EF4-FFF2-40B4-BE49-F238E27FC236}">
                <a16:creationId xmlns:a16="http://schemas.microsoft.com/office/drawing/2014/main" id="{EEC06BE9-7A5E-8A86-E250-C53D2D0BA5A7}"/>
              </a:ext>
            </a:extLst>
          </p:cNvPr>
          <p:cNvGrpSpPr/>
          <p:nvPr/>
        </p:nvGrpSpPr>
        <p:grpSpPr>
          <a:xfrm>
            <a:off x="798576" y="3957551"/>
            <a:ext cx="9417876" cy="402944"/>
            <a:chOff x="4030935" y="1191295"/>
            <a:chExt cx="9417876" cy="402944"/>
          </a:xfrm>
        </p:grpSpPr>
        <p:grpSp>
          <p:nvGrpSpPr>
            <p:cNvPr id="19" name="LineArrowBlue 88">
              <a:extLst>
                <a:ext uri="{FF2B5EF4-FFF2-40B4-BE49-F238E27FC236}">
                  <a16:creationId xmlns:a16="http://schemas.microsoft.com/office/drawing/2014/main" id="{D2293A2C-4C49-E8C4-ECCC-420F20456F31}"/>
                </a:ext>
              </a:extLst>
            </p:cNvPr>
            <p:cNvGrpSpPr/>
            <p:nvPr>
              <p:custDataLst>
                <p:tags r:id="rId2"/>
              </p:custDataLst>
            </p:nvPr>
          </p:nvGrpSpPr>
          <p:grpSpPr>
            <a:xfrm>
              <a:off x="4030935" y="1191295"/>
              <a:ext cx="396228" cy="396228"/>
              <a:chOff x="1016000" y="1010802"/>
              <a:chExt cx="396228" cy="396228"/>
            </a:xfrm>
          </p:grpSpPr>
          <p:sp>
            <p:nvSpPr>
              <p:cNvPr id="21" name="Oval 3">
                <a:extLst>
                  <a:ext uri="{FF2B5EF4-FFF2-40B4-BE49-F238E27FC236}">
                    <a16:creationId xmlns:a16="http://schemas.microsoft.com/office/drawing/2014/main" id="{7052F817-147B-D2CC-403E-6CE04C250F5E}"/>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2" name="Freeform: Shape 86">
                <a:extLst>
                  <a:ext uri="{FF2B5EF4-FFF2-40B4-BE49-F238E27FC236}">
                    <a16:creationId xmlns:a16="http://schemas.microsoft.com/office/drawing/2014/main" id="{1CE40544-29FB-9686-6569-3DC1CB1D1082}"/>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0" name="TextBox 6">
              <a:extLst>
                <a:ext uri="{FF2B5EF4-FFF2-40B4-BE49-F238E27FC236}">
                  <a16:creationId xmlns:a16="http://schemas.microsoft.com/office/drawing/2014/main" id="{070F4C81-C47A-A77A-1409-71FB1F1C56E4}"/>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Factualiser mon ressenti</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grpSp>
        <p:nvGrpSpPr>
          <p:cNvPr id="24" name="Group 26">
            <a:extLst>
              <a:ext uri="{FF2B5EF4-FFF2-40B4-BE49-F238E27FC236}">
                <a16:creationId xmlns:a16="http://schemas.microsoft.com/office/drawing/2014/main" id="{19513391-1E27-E138-D629-25D955055BCD}"/>
              </a:ext>
            </a:extLst>
          </p:cNvPr>
          <p:cNvGrpSpPr/>
          <p:nvPr/>
        </p:nvGrpSpPr>
        <p:grpSpPr>
          <a:xfrm>
            <a:off x="798576" y="4888373"/>
            <a:ext cx="5045633" cy="679943"/>
            <a:chOff x="4030935" y="1191295"/>
            <a:chExt cx="5045633" cy="679943"/>
          </a:xfrm>
        </p:grpSpPr>
        <p:grpSp>
          <p:nvGrpSpPr>
            <p:cNvPr id="25" name="LineArrowBlue 88">
              <a:extLst>
                <a:ext uri="{FF2B5EF4-FFF2-40B4-BE49-F238E27FC236}">
                  <a16:creationId xmlns:a16="http://schemas.microsoft.com/office/drawing/2014/main" id="{DCEBC6BB-05AE-2EA6-0737-B5784A4ABE3D}"/>
                </a:ext>
              </a:extLst>
            </p:cNvPr>
            <p:cNvGrpSpPr/>
            <p:nvPr>
              <p:custDataLst>
                <p:tags r:id="rId1"/>
              </p:custDataLst>
            </p:nvPr>
          </p:nvGrpSpPr>
          <p:grpSpPr>
            <a:xfrm>
              <a:off x="4030935" y="1191295"/>
              <a:ext cx="396228" cy="396228"/>
              <a:chOff x="1016000" y="1010802"/>
              <a:chExt cx="396228" cy="396228"/>
            </a:xfrm>
          </p:grpSpPr>
          <p:sp>
            <p:nvSpPr>
              <p:cNvPr id="27" name="Oval 3">
                <a:extLst>
                  <a:ext uri="{FF2B5EF4-FFF2-40B4-BE49-F238E27FC236}">
                    <a16:creationId xmlns:a16="http://schemas.microsoft.com/office/drawing/2014/main" id="{D2D926AB-75DE-C8DB-3E89-46E72F41BB97}"/>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8" name="Freeform: Shape 86">
                <a:extLst>
                  <a:ext uri="{FF2B5EF4-FFF2-40B4-BE49-F238E27FC236}">
                    <a16:creationId xmlns:a16="http://schemas.microsoft.com/office/drawing/2014/main" id="{E2EAF5F7-E40C-8A43-8F30-194205CD9A9D}"/>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6" name="TextBox 6">
              <a:extLst>
                <a:ext uri="{FF2B5EF4-FFF2-40B4-BE49-F238E27FC236}">
                  <a16:creationId xmlns:a16="http://schemas.microsoft.com/office/drawing/2014/main" id="{E4E97FF6-BCE6-1DD3-1B39-AB072C142C2A}"/>
                </a:ext>
              </a:extLst>
            </p:cNvPr>
            <p:cNvSpPr txBox="1"/>
            <p:nvPr/>
          </p:nvSpPr>
          <p:spPr>
            <a:xfrm>
              <a:off x="4714299" y="1224907"/>
              <a:ext cx="4362269"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Essayer de comprendre quel est le vrai problème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pic>
        <p:nvPicPr>
          <p:cNvPr id="34" name="Espace réservé pour une image  33" descr="Femme sur le toit">
            <a:extLst>
              <a:ext uri="{FF2B5EF4-FFF2-40B4-BE49-F238E27FC236}">
                <a16:creationId xmlns:a16="http://schemas.microsoft.com/office/drawing/2014/main" id="{ED258C43-77F8-C950-4C41-34212D68DDCC}"/>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6815" r="16815"/>
          <a:stretch>
            <a:fillRect/>
          </a:stretch>
        </p:blipFill>
        <p:spPr/>
      </p:pic>
    </p:spTree>
    <p:extLst>
      <p:ext uri="{BB962C8B-B14F-4D97-AF65-F5344CB8AC3E}">
        <p14:creationId xmlns:p14="http://schemas.microsoft.com/office/powerpoint/2010/main" val="2412298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436B3-094E-5A10-81EA-F6C20C18FB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9C1B36F-65A0-2C71-A9B7-B33704A2BF84}"/>
              </a:ext>
            </a:extLst>
          </p:cNvPr>
          <p:cNvSpPr>
            <a:spLocks noGrp="1"/>
          </p:cNvSpPr>
          <p:nvPr>
            <p:ph type="title"/>
          </p:nvPr>
        </p:nvSpPr>
        <p:spPr>
          <a:xfrm>
            <a:off x="798576" y="846855"/>
            <a:ext cx="4944691" cy="694944"/>
          </a:xfrm>
        </p:spPr>
        <p:txBody>
          <a:bodyPr/>
          <a:lstStyle/>
          <a:p>
            <a:r>
              <a:rPr lang="fr-FR" dirty="0"/>
              <a:t>La réalisation</a:t>
            </a:r>
          </a:p>
        </p:txBody>
      </p:sp>
      <p:sp>
        <p:nvSpPr>
          <p:cNvPr id="3" name="Sous-titre 2">
            <a:extLst>
              <a:ext uri="{FF2B5EF4-FFF2-40B4-BE49-F238E27FC236}">
                <a16:creationId xmlns:a16="http://schemas.microsoft.com/office/drawing/2014/main" id="{F6C4B8EF-55A3-A111-AA7E-6CEC2955599A}"/>
              </a:ext>
            </a:extLst>
          </p:cNvPr>
          <p:cNvSpPr>
            <a:spLocks noGrp="1"/>
          </p:cNvSpPr>
          <p:nvPr>
            <p:ph type="subTitle" idx="1"/>
          </p:nvPr>
        </p:nvSpPr>
        <p:spPr>
          <a:xfrm>
            <a:off x="798576" y="1633686"/>
            <a:ext cx="4944691" cy="246221"/>
          </a:xfrm>
        </p:spPr>
        <p:txBody>
          <a:bodyPr/>
          <a:lstStyle/>
          <a:p>
            <a:r>
              <a:rPr lang="fr-FR" dirty="0"/>
              <a:t>J’échange avec la personne concernée</a:t>
            </a:r>
          </a:p>
        </p:txBody>
      </p:sp>
      <p:cxnSp>
        <p:nvCxnSpPr>
          <p:cNvPr id="5" name="Google Shape;2938;p10">
            <a:extLst>
              <a:ext uri="{FF2B5EF4-FFF2-40B4-BE49-F238E27FC236}">
                <a16:creationId xmlns:a16="http://schemas.microsoft.com/office/drawing/2014/main" id="{8AEF30DF-2E07-0E73-FC5F-C5EC18696326}"/>
              </a:ext>
            </a:extLst>
          </p:cNvPr>
          <p:cNvCxnSpPr>
            <a:cxnSpLocks/>
          </p:cNvCxnSpPr>
          <p:nvPr/>
        </p:nvCxnSpPr>
        <p:spPr>
          <a:xfrm>
            <a:off x="798576" y="3025845"/>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6" name="Group 26">
            <a:extLst>
              <a:ext uri="{FF2B5EF4-FFF2-40B4-BE49-F238E27FC236}">
                <a16:creationId xmlns:a16="http://schemas.microsoft.com/office/drawing/2014/main" id="{98A19337-6AC1-554F-42A1-33FCCD00C0E5}"/>
              </a:ext>
            </a:extLst>
          </p:cNvPr>
          <p:cNvGrpSpPr/>
          <p:nvPr/>
        </p:nvGrpSpPr>
        <p:grpSpPr>
          <a:xfrm>
            <a:off x="798576" y="2233318"/>
            <a:ext cx="4846850" cy="679943"/>
            <a:chOff x="4030935" y="1191295"/>
            <a:chExt cx="4846850" cy="679943"/>
          </a:xfrm>
        </p:grpSpPr>
        <p:grpSp>
          <p:nvGrpSpPr>
            <p:cNvPr id="7" name="LineArrowBlue 88">
              <a:extLst>
                <a:ext uri="{FF2B5EF4-FFF2-40B4-BE49-F238E27FC236}">
                  <a16:creationId xmlns:a16="http://schemas.microsoft.com/office/drawing/2014/main" id="{CC6403BC-88A9-0BD8-74AA-B44890D9B160}"/>
                </a:ext>
              </a:extLst>
            </p:cNvPr>
            <p:cNvGrpSpPr/>
            <p:nvPr>
              <p:custDataLst>
                <p:tags r:id="rId3"/>
              </p:custDataLst>
            </p:nvPr>
          </p:nvGrpSpPr>
          <p:grpSpPr>
            <a:xfrm>
              <a:off x="4030935" y="1191295"/>
              <a:ext cx="396228" cy="396228"/>
              <a:chOff x="1016000" y="1010802"/>
              <a:chExt cx="396228" cy="396228"/>
            </a:xfrm>
          </p:grpSpPr>
          <p:sp>
            <p:nvSpPr>
              <p:cNvPr id="9" name="Oval 3">
                <a:extLst>
                  <a:ext uri="{FF2B5EF4-FFF2-40B4-BE49-F238E27FC236}">
                    <a16:creationId xmlns:a16="http://schemas.microsoft.com/office/drawing/2014/main" id="{446C3504-AD9F-1F9A-3F88-51FF5F675205}"/>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0" name="Freeform: Shape 86">
                <a:extLst>
                  <a:ext uri="{FF2B5EF4-FFF2-40B4-BE49-F238E27FC236}">
                    <a16:creationId xmlns:a16="http://schemas.microsoft.com/office/drawing/2014/main" id="{1E5DDDC3-F474-A83E-12C4-F2107E773077}"/>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8" name="TextBox 6">
              <a:extLst>
                <a:ext uri="{FF2B5EF4-FFF2-40B4-BE49-F238E27FC236}">
                  <a16:creationId xmlns:a16="http://schemas.microsoft.com/office/drawing/2014/main" id="{D30DC8B6-DD98-3AD8-8BD4-1551E1CD65D0}"/>
                </a:ext>
              </a:extLst>
            </p:cNvPr>
            <p:cNvSpPr txBox="1"/>
            <p:nvPr/>
          </p:nvSpPr>
          <p:spPr>
            <a:xfrm>
              <a:off x="4714299" y="1224907"/>
              <a:ext cx="4163486"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Rappeler le contexte de manière factuelle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cxnSp>
        <p:nvCxnSpPr>
          <p:cNvPr id="11" name="Google Shape;2938;p10">
            <a:extLst>
              <a:ext uri="{FF2B5EF4-FFF2-40B4-BE49-F238E27FC236}">
                <a16:creationId xmlns:a16="http://schemas.microsoft.com/office/drawing/2014/main" id="{466F027F-F2DD-BB2E-09D4-B4B1662BD504}"/>
              </a:ext>
            </a:extLst>
          </p:cNvPr>
          <p:cNvCxnSpPr>
            <a:cxnSpLocks/>
          </p:cNvCxnSpPr>
          <p:nvPr/>
        </p:nvCxnSpPr>
        <p:spPr>
          <a:xfrm>
            <a:off x="798576" y="4196299"/>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12" name="Group 26">
            <a:extLst>
              <a:ext uri="{FF2B5EF4-FFF2-40B4-BE49-F238E27FC236}">
                <a16:creationId xmlns:a16="http://schemas.microsoft.com/office/drawing/2014/main" id="{85F7C76C-4B36-04C8-3E92-E62079F85426}"/>
              </a:ext>
            </a:extLst>
          </p:cNvPr>
          <p:cNvGrpSpPr/>
          <p:nvPr/>
        </p:nvGrpSpPr>
        <p:grpSpPr>
          <a:xfrm>
            <a:off x="798576" y="3266185"/>
            <a:ext cx="5161823" cy="689705"/>
            <a:chOff x="4030935" y="1191295"/>
            <a:chExt cx="5161823" cy="689705"/>
          </a:xfrm>
        </p:grpSpPr>
        <p:grpSp>
          <p:nvGrpSpPr>
            <p:cNvPr id="13" name="LineArrowBlue 88">
              <a:extLst>
                <a:ext uri="{FF2B5EF4-FFF2-40B4-BE49-F238E27FC236}">
                  <a16:creationId xmlns:a16="http://schemas.microsoft.com/office/drawing/2014/main" id="{02ED6C16-E22C-D14B-4A75-9D91D0941EBB}"/>
                </a:ext>
              </a:extLst>
            </p:cNvPr>
            <p:cNvGrpSpPr/>
            <p:nvPr>
              <p:custDataLst>
                <p:tags r:id="rId2"/>
              </p:custDataLst>
            </p:nvPr>
          </p:nvGrpSpPr>
          <p:grpSpPr>
            <a:xfrm>
              <a:off x="4030935" y="1191295"/>
              <a:ext cx="396228" cy="396228"/>
              <a:chOff x="1016000" y="1010802"/>
              <a:chExt cx="396228" cy="396228"/>
            </a:xfrm>
          </p:grpSpPr>
          <p:sp>
            <p:nvSpPr>
              <p:cNvPr id="15" name="Oval 3">
                <a:extLst>
                  <a:ext uri="{FF2B5EF4-FFF2-40B4-BE49-F238E27FC236}">
                    <a16:creationId xmlns:a16="http://schemas.microsoft.com/office/drawing/2014/main" id="{FE6AA752-D6AE-DCFB-85B2-29F1D0C82A06}"/>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6" name="Freeform: Shape 86">
                <a:extLst>
                  <a:ext uri="{FF2B5EF4-FFF2-40B4-BE49-F238E27FC236}">
                    <a16:creationId xmlns:a16="http://schemas.microsoft.com/office/drawing/2014/main" id="{6A0A5FC4-0859-38E4-438C-56700F322341}"/>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14" name="TextBox 6">
              <a:extLst>
                <a:ext uri="{FF2B5EF4-FFF2-40B4-BE49-F238E27FC236}">
                  <a16:creationId xmlns:a16="http://schemas.microsoft.com/office/drawing/2014/main" id="{F2E46695-4E82-1E92-A87C-7CBBD6190397}"/>
                </a:ext>
              </a:extLst>
            </p:cNvPr>
            <p:cNvSpPr txBox="1"/>
            <p:nvPr/>
          </p:nvSpPr>
          <p:spPr>
            <a:xfrm>
              <a:off x="4714299" y="1234669"/>
              <a:ext cx="4478459"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Emettre son ressenti sur les faits observés</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grpSp>
        <p:nvGrpSpPr>
          <p:cNvPr id="18" name="Group 26">
            <a:extLst>
              <a:ext uri="{FF2B5EF4-FFF2-40B4-BE49-F238E27FC236}">
                <a16:creationId xmlns:a16="http://schemas.microsoft.com/office/drawing/2014/main" id="{9898A6B3-A9B9-D0D0-F8A7-4EF1CEA6179E}"/>
              </a:ext>
            </a:extLst>
          </p:cNvPr>
          <p:cNvGrpSpPr/>
          <p:nvPr/>
        </p:nvGrpSpPr>
        <p:grpSpPr>
          <a:xfrm>
            <a:off x="798576" y="4378512"/>
            <a:ext cx="4707702" cy="670167"/>
            <a:chOff x="4030935" y="1191295"/>
            <a:chExt cx="4707702" cy="670167"/>
          </a:xfrm>
        </p:grpSpPr>
        <p:grpSp>
          <p:nvGrpSpPr>
            <p:cNvPr id="19" name="LineArrowBlue 88">
              <a:extLst>
                <a:ext uri="{FF2B5EF4-FFF2-40B4-BE49-F238E27FC236}">
                  <a16:creationId xmlns:a16="http://schemas.microsoft.com/office/drawing/2014/main" id="{49837509-F407-CC43-8900-87DB472FFE80}"/>
                </a:ext>
              </a:extLst>
            </p:cNvPr>
            <p:cNvGrpSpPr/>
            <p:nvPr>
              <p:custDataLst>
                <p:tags r:id="rId1"/>
              </p:custDataLst>
            </p:nvPr>
          </p:nvGrpSpPr>
          <p:grpSpPr>
            <a:xfrm>
              <a:off x="4030935" y="1191295"/>
              <a:ext cx="396228" cy="396228"/>
              <a:chOff x="1016000" y="1010802"/>
              <a:chExt cx="396228" cy="396228"/>
            </a:xfrm>
          </p:grpSpPr>
          <p:sp>
            <p:nvSpPr>
              <p:cNvPr id="21" name="Oval 3">
                <a:extLst>
                  <a:ext uri="{FF2B5EF4-FFF2-40B4-BE49-F238E27FC236}">
                    <a16:creationId xmlns:a16="http://schemas.microsoft.com/office/drawing/2014/main" id="{F94F69D4-AFA3-20C1-B533-1A0A6A0236F8}"/>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2" name="Freeform: Shape 86">
                <a:extLst>
                  <a:ext uri="{FF2B5EF4-FFF2-40B4-BE49-F238E27FC236}">
                    <a16:creationId xmlns:a16="http://schemas.microsoft.com/office/drawing/2014/main" id="{BB6C10CC-87AD-040A-A4D0-E99469A1979C}"/>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0" name="TextBox 6">
              <a:extLst>
                <a:ext uri="{FF2B5EF4-FFF2-40B4-BE49-F238E27FC236}">
                  <a16:creationId xmlns:a16="http://schemas.microsoft.com/office/drawing/2014/main" id="{7767DC60-CD32-3D91-08BF-F4DAFE6B2B45}"/>
                </a:ext>
              </a:extLst>
            </p:cNvPr>
            <p:cNvSpPr txBox="1"/>
            <p:nvPr/>
          </p:nvSpPr>
          <p:spPr>
            <a:xfrm>
              <a:off x="4714299" y="1215131"/>
              <a:ext cx="4024338"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Ouvrir le dialogue auprès de la personne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pic>
        <p:nvPicPr>
          <p:cNvPr id="35" name="Espace réservé pour une image  34" descr="Deux hommes d'affaires qui communiquent">
            <a:extLst>
              <a:ext uri="{FF2B5EF4-FFF2-40B4-BE49-F238E27FC236}">
                <a16:creationId xmlns:a16="http://schemas.microsoft.com/office/drawing/2014/main" id="{4DEB4216-3AA9-D1A6-35C6-2CBD8B9043B3}"/>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823" r="16823"/>
          <a:stretch>
            <a:fillRect/>
          </a:stretch>
        </p:blipFill>
        <p:spPr/>
      </p:pic>
    </p:spTree>
    <p:extLst>
      <p:ext uri="{BB962C8B-B14F-4D97-AF65-F5344CB8AC3E}">
        <p14:creationId xmlns:p14="http://schemas.microsoft.com/office/powerpoint/2010/main" val="3189315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BC8E5-04C1-E1B7-3296-DB8B8DC16AF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1AC22B5-7938-78BD-7C56-41F7691D2CDC}"/>
              </a:ext>
            </a:extLst>
          </p:cNvPr>
          <p:cNvSpPr>
            <a:spLocks noGrp="1"/>
          </p:cNvSpPr>
          <p:nvPr>
            <p:ph type="title"/>
          </p:nvPr>
        </p:nvSpPr>
        <p:spPr>
          <a:xfrm>
            <a:off x="798576" y="846855"/>
            <a:ext cx="4944691" cy="694944"/>
          </a:xfrm>
        </p:spPr>
        <p:txBody>
          <a:bodyPr/>
          <a:lstStyle/>
          <a:p>
            <a:r>
              <a:rPr lang="fr-FR" dirty="0"/>
              <a:t>La décision : STOP</a:t>
            </a:r>
          </a:p>
        </p:txBody>
      </p:sp>
      <p:sp>
        <p:nvSpPr>
          <p:cNvPr id="3" name="Sous-titre 2">
            <a:extLst>
              <a:ext uri="{FF2B5EF4-FFF2-40B4-BE49-F238E27FC236}">
                <a16:creationId xmlns:a16="http://schemas.microsoft.com/office/drawing/2014/main" id="{3FDF4DC7-0675-2DBF-0A1E-21782649E403}"/>
              </a:ext>
            </a:extLst>
          </p:cNvPr>
          <p:cNvSpPr>
            <a:spLocks noGrp="1"/>
          </p:cNvSpPr>
          <p:nvPr>
            <p:ph type="subTitle" idx="1"/>
          </p:nvPr>
        </p:nvSpPr>
        <p:spPr>
          <a:xfrm>
            <a:off x="798576" y="1633686"/>
            <a:ext cx="4944691" cy="492443"/>
          </a:xfrm>
        </p:spPr>
        <p:txBody>
          <a:bodyPr/>
          <a:lstStyle/>
          <a:p>
            <a:r>
              <a:rPr lang="fr-FR" dirty="0"/>
              <a:t>De quelles marges de manœuvres je dispose en tant que manager</a:t>
            </a:r>
          </a:p>
        </p:txBody>
      </p:sp>
      <p:cxnSp>
        <p:nvCxnSpPr>
          <p:cNvPr id="5" name="Google Shape;2938;p10">
            <a:extLst>
              <a:ext uri="{FF2B5EF4-FFF2-40B4-BE49-F238E27FC236}">
                <a16:creationId xmlns:a16="http://schemas.microsoft.com/office/drawing/2014/main" id="{6620FC34-F1FE-FE5A-8141-CF3607657375}"/>
              </a:ext>
            </a:extLst>
          </p:cNvPr>
          <p:cNvCxnSpPr>
            <a:cxnSpLocks/>
          </p:cNvCxnSpPr>
          <p:nvPr/>
        </p:nvCxnSpPr>
        <p:spPr>
          <a:xfrm>
            <a:off x="798576" y="2982819"/>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6" name="Group 26">
            <a:extLst>
              <a:ext uri="{FF2B5EF4-FFF2-40B4-BE49-F238E27FC236}">
                <a16:creationId xmlns:a16="http://schemas.microsoft.com/office/drawing/2014/main" id="{586CF74F-1816-9F13-2163-D5059FD230AF}"/>
              </a:ext>
            </a:extLst>
          </p:cNvPr>
          <p:cNvGrpSpPr/>
          <p:nvPr/>
        </p:nvGrpSpPr>
        <p:grpSpPr>
          <a:xfrm>
            <a:off x="798576" y="2408953"/>
            <a:ext cx="4846850" cy="402944"/>
            <a:chOff x="4030935" y="1191295"/>
            <a:chExt cx="4846850" cy="402944"/>
          </a:xfrm>
        </p:grpSpPr>
        <p:grpSp>
          <p:nvGrpSpPr>
            <p:cNvPr id="7" name="LineArrowBlue 88">
              <a:extLst>
                <a:ext uri="{FF2B5EF4-FFF2-40B4-BE49-F238E27FC236}">
                  <a16:creationId xmlns:a16="http://schemas.microsoft.com/office/drawing/2014/main" id="{AFDEFB29-D157-FE68-A17D-59AF063B3F3D}"/>
                </a:ext>
              </a:extLst>
            </p:cNvPr>
            <p:cNvGrpSpPr/>
            <p:nvPr>
              <p:custDataLst>
                <p:tags r:id="rId5"/>
              </p:custDataLst>
            </p:nvPr>
          </p:nvGrpSpPr>
          <p:grpSpPr>
            <a:xfrm>
              <a:off x="4030935" y="1191295"/>
              <a:ext cx="396228" cy="396228"/>
              <a:chOff x="1016000" y="1010802"/>
              <a:chExt cx="396228" cy="396228"/>
            </a:xfrm>
          </p:grpSpPr>
          <p:sp>
            <p:nvSpPr>
              <p:cNvPr id="9" name="Oval 3">
                <a:extLst>
                  <a:ext uri="{FF2B5EF4-FFF2-40B4-BE49-F238E27FC236}">
                    <a16:creationId xmlns:a16="http://schemas.microsoft.com/office/drawing/2014/main" id="{789EC7EB-7B4E-6816-A94D-EC2FF930982A}"/>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0" name="Freeform: Shape 86">
                <a:extLst>
                  <a:ext uri="{FF2B5EF4-FFF2-40B4-BE49-F238E27FC236}">
                    <a16:creationId xmlns:a16="http://schemas.microsoft.com/office/drawing/2014/main" id="{79D662B3-B638-F055-F926-76C13749E5BD}"/>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8" name="TextBox 6">
              <a:extLst>
                <a:ext uri="{FF2B5EF4-FFF2-40B4-BE49-F238E27FC236}">
                  <a16:creationId xmlns:a16="http://schemas.microsoft.com/office/drawing/2014/main" id="{38BA8890-1DAB-E7FF-7001-C1FD652DF415}"/>
                </a:ext>
              </a:extLst>
            </p:cNvPr>
            <p:cNvSpPr txBox="1"/>
            <p:nvPr/>
          </p:nvSpPr>
          <p:spPr>
            <a:xfrm>
              <a:off x="4714299" y="1224907"/>
              <a:ext cx="4163486"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Changement de stratégie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cxnSp>
        <p:nvCxnSpPr>
          <p:cNvPr id="11" name="Google Shape;2938;p10">
            <a:extLst>
              <a:ext uri="{FF2B5EF4-FFF2-40B4-BE49-F238E27FC236}">
                <a16:creationId xmlns:a16="http://schemas.microsoft.com/office/drawing/2014/main" id="{A268A7DC-F48B-AC88-234C-4E99F7018FD5}"/>
              </a:ext>
            </a:extLst>
          </p:cNvPr>
          <p:cNvCxnSpPr>
            <a:cxnSpLocks/>
          </p:cNvCxnSpPr>
          <p:nvPr/>
        </p:nvCxnSpPr>
        <p:spPr>
          <a:xfrm>
            <a:off x="798576" y="3696073"/>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12" name="Group 26">
            <a:extLst>
              <a:ext uri="{FF2B5EF4-FFF2-40B4-BE49-F238E27FC236}">
                <a16:creationId xmlns:a16="http://schemas.microsoft.com/office/drawing/2014/main" id="{0606F574-5D3F-DC59-5EDF-570F6B85AD9A}"/>
              </a:ext>
            </a:extLst>
          </p:cNvPr>
          <p:cNvGrpSpPr/>
          <p:nvPr/>
        </p:nvGrpSpPr>
        <p:grpSpPr>
          <a:xfrm>
            <a:off x="798576" y="3182190"/>
            <a:ext cx="5161823" cy="412706"/>
            <a:chOff x="4030935" y="1191295"/>
            <a:chExt cx="5161823" cy="412706"/>
          </a:xfrm>
        </p:grpSpPr>
        <p:grpSp>
          <p:nvGrpSpPr>
            <p:cNvPr id="13" name="LineArrowBlue 88">
              <a:extLst>
                <a:ext uri="{FF2B5EF4-FFF2-40B4-BE49-F238E27FC236}">
                  <a16:creationId xmlns:a16="http://schemas.microsoft.com/office/drawing/2014/main" id="{C66EAE3F-A4E2-2BC6-4234-BF4805700FF2}"/>
                </a:ext>
              </a:extLst>
            </p:cNvPr>
            <p:cNvGrpSpPr/>
            <p:nvPr>
              <p:custDataLst>
                <p:tags r:id="rId4"/>
              </p:custDataLst>
            </p:nvPr>
          </p:nvGrpSpPr>
          <p:grpSpPr>
            <a:xfrm>
              <a:off x="4030935" y="1191295"/>
              <a:ext cx="396228" cy="396228"/>
              <a:chOff x="1016000" y="1010802"/>
              <a:chExt cx="396228" cy="396228"/>
            </a:xfrm>
          </p:grpSpPr>
          <p:sp>
            <p:nvSpPr>
              <p:cNvPr id="15" name="Oval 3">
                <a:extLst>
                  <a:ext uri="{FF2B5EF4-FFF2-40B4-BE49-F238E27FC236}">
                    <a16:creationId xmlns:a16="http://schemas.microsoft.com/office/drawing/2014/main" id="{13DB71B3-E121-7BA3-3508-C4A529448854}"/>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6" name="Freeform: Shape 86">
                <a:extLst>
                  <a:ext uri="{FF2B5EF4-FFF2-40B4-BE49-F238E27FC236}">
                    <a16:creationId xmlns:a16="http://schemas.microsoft.com/office/drawing/2014/main" id="{55DEF535-4474-1C68-C1C0-2A977591EFEF}"/>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14" name="TextBox 6">
              <a:extLst>
                <a:ext uri="{FF2B5EF4-FFF2-40B4-BE49-F238E27FC236}">
                  <a16:creationId xmlns:a16="http://schemas.microsoft.com/office/drawing/2014/main" id="{35FF4BE1-1765-E04A-92F1-90C2BFD43DD5}"/>
                </a:ext>
              </a:extLst>
            </p:cNvPr>
            <p:cNvSpPr txBox="1"/>
            <p:nvPr/>
          </p:nvSpPr>
          <p:spPr>
            <a:xfrm>
              <a:off x="4714299" y="1234669"/>
              <a:ext cx="4478459"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Prise de décision unilatérale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grpSp>
        <p:nvGrpSpPr>
          <p:cNvPr id="18" name="Group 26">
            <a:extLst>
              <a:ext uri="{FF2B5EF4-FFF2-40B4-BE49-F238E27FC236}">
                <a16:creationId xmlns:a16="http://schemas.microsoft.com/office/drawing/2014/main" id="{16AB0F76-0FF1-DE0B-9B2B-75801E8E266A}"/>
              </a:ext>
            </a:extLst>
          </p:cNvPr>
          <p:cNvGrpSpPr/>
          <p:nvPr/>
        </p:nvGrpSpPr>
        <p:grpSpPr>
          <a:xfrm>
            <a:off x="798576" y="3884141"/>
            <a:ext cx="4707702" cy="396228"/>
            <a:chOff x="4030935" y="1191295"/>
            <a:chExt cx="4707702" cy="396228"/>
          </a:xfrm>
        </p:grpSpPr>
        <p:grpSp>
          <p:nvGrpSpPr>
            <p:cNvPr id="19" name="LineArrowBlue 88">
              <a:extLst>
                <a:ext uri="{FF2B5EF4-FFF2-40B4-BE49-F238E27FC236}">
                  <a16:creationId xmlns:a16="http://schemas.microsoft.com/office/drawing/2014/main" id="{3A3443EA-BD8F-AB43-68BB-C292511618A7}"/>
                </a:ext>
              </a:extLst>
            </p:cNvPr>
            <p:cNvGrpSpPr/>
            <p:nvPr>
              <p:custDataLst>
                <p:tags r:id="rId3"/>
              </p:custDataLst>
            </p:nvPr>
          </p:nvGrpSpPr>
          <p:grpSpPr>
            <a:xfrm>
              <a:off x="4030935" y="1191295"/>
              <a:ext cx="396228" cy="396228"/>
              <a:chOff x="1016000" y="1010802"/>
              <a:chExt cx="396228" cy="396228"/>
            </a:xfrm>
          </p:grpSpPr>
          <p:sp>
            <p:nvSpPr>
              <p:cNvPr id="21" name="Oval 3">
                <a:extLst>
                  <a:ext uri="{FF2B5EF4-FFF2-40B4-BE49-F238E27FC236}">
                    <a16:creationId xmlns:a16="http://schemas.microsoft.com/office/drawing/2014/main" id="{C285CA16-60C6-5C88-0BA9-80F77C0EE977}"/>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2" name="Freeform: Shape 86">
                <a:extLst>
                  <a:ext uri="{FF2B5EF4-FFF2-40B4-BE49-F238E27FC236}">
                    <a16:creationId xmlns:a16="http://schemas.microsoft.com/office/drawing/2014/main" id="{D8190179-9466-A17E-12E3-D5C3C37B4BA4}"/>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0" name="TextBox 6">
              <a:extLst>
                <a:ext uri="{FF2B5EF4-FFF2-40B4-BE49-F238E27FC236}">
                  <a16:creationId xmlns:a16="http://schemas.microsoft.com/office/drawing/2014/main" id="{0B3CB9F1-FE1F-97EA-89B8-9A6DF73A07B0}"/>
                </a:ext>
              </a:extLst>
            </p:cNvPr>
            <p:cNvSpPr txBox="1"/>
            <p:nvPr/>
          </p:nvSpPr>
          <p:spPr>
            <a:xfrm>
              <a:off x="4714299" y="1215131"/>
              <a:ext cx="4024338"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Recadrage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pic>
        <p:nvPicPr>
          <p:cNvPr id="24" name="Espace réservé pour une image  23" descr="Femme à l’entretien au travail">
            <a:extLst>
              <a:ext uri="{FF2B5EF4-FFF2-40B4-BE49-F238E27FC236}">
                <a16:creationId xmlns:a16="http://schemas.microsoft.com/office/drawing/2014/main" id="{9E94489F-E8E4-7BAF-2313-7E78EC5E6054}"/>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l="16777" r="16777"/>
          <a:stretch>
            <a:fillRect/>
          </a:stretch>
        </p:blipFill>
        <p:spPr/>
      </p:pic>
      <p:cxnSp>
        <p:nvCxnSpPr>
          <p:cNvPr id="25" name="Google Shape;2938;p10">
            <a:extLst>
              <a:ext uri="{FF2B5EF4-FFF2-40B4-BE49-F238E27FC236}">
                <a16:creationId xmlns:a16="http://schemas.microsoft.com/office/drawing/2014/main" id="{712DD5E8-7F7C-7995-6D15-96E6CD54F71C}"/>
              </a:ext>
            </a:extLst>
          </p:cNvPr>
          <p:cNvCxnSpPr>
            <a:cxnSpLocks/>
          </p:cNvCxnSpPr>
          <p:nvPr/>
        </p:nvCxnSpPr>
        <p:spPr>
          <a:xfrm>
            <a:off x="798576" y="4391019"/>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26" name="Group 26">
            <a:extLst>
              <a:ext uri="{FF2B5EF4-FFF2-40B4-BE49-F238E27FC236}">
                <a16:creationId xmlns:a16="http://schemas.microsoft.com/office/drawing/2014/main" id="{DA401F41-CF77-5373-8B31-775E28640E67}"/>
              </a:ext>
            </a:extLst>
          </p:cNvPr>
          <p:cNvGrpSpPr/>
          <p:nvPr/>
        </p:nvGrpSpPr>
        <p:grpSpPr>
          <a:xfrm>
            <a:off x="798576" y="4590390"/>
            <a:ext cx="5161823" cy="412706"/>
            <a:chOff x="4030935" y="1191295"/>
            <a:chExt cx="5161823" cy="412706"/>
          </a:xfrm>
        </p:grpSpPr>
        <p:grpSp>
          <p:nvGrpSpPr>
            <p:cNvPr id="27" name="LineArrowBlue 88">
              <a:extLst>
                <a:ext uri="{FF2B5EF4-FFF2-40B4-BE49-F238E27FC236}">
                  <a16:creationId xmlns:a16="http://schemas.microsoft.com/office/drawing/2014/main" id="{20B0CAAA-A71F-4E1E-8E1C-D308748BDCCE}"/>
                </a:ext>
              </a:extLst>
            </p:cNvPr>
            <p:cNvGrpSpPr/>
            <p:nvPr>
              <p:custDataLst>
                <p:tags r:id="rId2"/>
              </p:custDataLst>
            </p:nvPr>
          </p:nvGrpSpPr>
          <p:grpSpPr>
            <a:xfrm>
              <a:off x="4030935" y="1191295"/>
              <a:ext cx="396228" cy="396228"/>
              <a:chOff x="1016000" y="1010802"/>
              <a:chExt cx="396228" cy="396228"/>
            </a:xfrm>
          </p:grpSpPr>
          <p:sp>
            <p:nvSpPr>
              <p:cNvPr id="29" name="Oval 3">
                <a:extLst>
                  <a:ext uri="{FF2B5EF4-FFF2-40B4-BE49-F238E27FC236}">
                    <a16:creationId xmlns:a16="http://schemas.microsoft.com/office/drawing/2014/main" id="{1669C9F9-A0B0-6B89-766E-20782215984B}"/>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30" name="Freeform: Shape 86">
                <a:extLst>
                  <a:ext uri="{FF2B5EF4-FFF2-40B4-BE49-F238E27FC236}">
                    <a16:creationId xmlns:a16="http://schemas.microsoft.com/office/drawing/2014/main" id="{F1503B0F-FD29-6C71-839A-D2F26141CB3A}"/>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8" name="TextBox 6">
              <a:extLst>
                <a:ext uri="{FF2B5EF4-FFF2-40B4-BE49-F238E27FC236}">
                  <a16:creationId xmlns:a16="http://schemas.microsoft.com/office/drawing/2014/main" id="{B646F698-801E-794B-103C-6F29D883A6F8}"/>
                </a:ext>
              </a:extLst>
            </p:cNvPr>
            <p:cNvSpPr txBox="1"/>
            <p:nvPr/>
          </p:nvSpPr>
          <p:spPr>
            <a:xfrm>
              <a:off x="4714299" y="1234669"/>
              <a:ext cx="4478459"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Changement d’équipe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cxnSp>
        <p:nvCxnSpPr>
          <p:cNvPr id="32" name="Google Shape;2938;p10">
            <a:extLst>
              <a:ext uri="{FF2B5EF4-FFF2-40B4-BE49-F238E27FC236}">
                <a16:creationId xmlns:a16="http://schemas.microsoft.com/office/drawing/2014/main" id="{12333AE3-E64A-C872-D20B-8DC03015BB3F}"/>
              </a:ext>
            </a:extLst>
          </p:cNvPr>
          <p:cNvCxnSpPr>
            <a:cxnSpLocks/>
          </p:cNvCxnSpPr>
          <p:nvPr/>
        </p:nvCxnSpPr>
        <p:spPr>
          <a:xfrm>
            <a:off x="798576" y="5116806"/>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33" name="Group 26">
            <a:extLst>
              <a:ext uri="{FF2B5EF4-FFF2-40B4-BE49-F238E27FC236}">
                <a16:creationId xmlns:a16="http://schemas.microsoft.com/office/drawing/2014/main" id="{FF07A644-DBB6-3288-E544-E1233B810506}"/>
              </a:ext>
            </a:extLst>
          </p:cNvPr>
          <p:cNvGrpSpPr/>
          <p:nvPr/>
        </p:nvGrpSpPr>
        <p:grpSpPr>
          <a:xfrm>
            <a:off x="798576" y="5316177"/>
            <a:ext cx="5161823" cy="689705"/>
            <a:chOff x="4030935" y="1191295"/>
            <a:chExt cx="5161823" cy="689705"/>
          </a:xfrm>
        </p:grpSpPr>
        <p:grpSp>
          <p:nvGrpSpPr>
            <p:cNvPr id="34" name="LineArrowBlue 88">
              <a:extLst>
                <a:ext uri="{FF2B5EF4-FFF2-40B4-BE49-F238E27FC236}">
                  <a16:creationId xmlns:a16="http://schemas.microsoft.com/office/drawing/2014/main" id="{89CC438B-CA2C-58F0-5D29-B7DB8205B9EF}"/>
                </a:ext>
              </a:extLst>
            </p:cNvPr>
            <p:cNvGrpSpPr/>
            <p:nvPr>
              <p:custDataLst>
                <p:tags r:id="rId1"/>
              </p:custDataLst>
            </p:nvPr>
          </p:nvGrpSpPr>
          <p:grpSpPr>
            <a:xfrm>
              <a:off x="4030935" y="1191295"/>
              <a:ext cx="396228" cy="396228"/>
              <a:chOff x="1016000" y="1010802"/>
              <a:chExt cx="396228" cy="396228"/>
            </a:xfrm>
          </p:grpSpPr>
          <p:sp>
            <p:nvSpPr>
              <p:cNvPr id="36" name="Oval 3">
                <a:extLst>
                  <a:ext uri="{FF2B5EF4-FFF2-40B4-BE49-F238E27FC236}">
                    <a16:creationId xmlns:a16="http://schemas.microsoft.com/office/drawing/2014/main" id="{DF4EE350-26EE-9190-4651-CFA7A9CE3057}"/>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37" name="Freeform: Shape 86">
                <a:extLst>
                  <a:ext uri="{FF2B5EF4-FFF2-40B4-BE49-F238E27FC236}">
                    <a16:creationId xmlns:a16="http://schemas.microsoft.com/office/drawing/2014/main" id="{F5F81783-F161-D926-DC5E-AB3DE722A394}"/>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35" name="TextBox 6">
              <a:extLst>
                <a:ext uri="{FF2B5EF4-FFF2-40B4-BE49-F238E27FC236}">
                  <a16:creationId xmlns:a16="http://schemas.microsoft.com/office/drawing/2014/main" id="{FE68AB87-B080-448C-F54C-D8F4C14F0260}"/>
                </a:ext>
              </a:extLst>
            </p:cNvPr>
            <p:cNvSpPr txBox="1"/>
            <p:nvPr/>
          </p:nvSpPr>
          <p:spPr>
            <a:xfrm>
              <a:off x="4714299" y="1234669"/>
              <a:ext cx="4478459"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Actions disciplinaires (blâmes, avertissement)</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spTree>
    <p:extLst>
      <p:ext uri="{BB962C8B-B14F-4D97-AF65-F5344CB8AC3E}">
        <p14:creationId xmlns:p14="http://schemas.microsoft.com/office/powerpoint/2010/main" val="164101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A2AF-DF99-EE66-C26B-7A60FCD37FE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290A53E-4468-6AEC-4380-5CCA5D55A26D}"/>
              </a:ext>
            </a:extLst>
          </p:cNvPr>
          <p:cNvSpPr>
            <a:spLocks noGrp="1"/>
          </p:cNvSpPr>
          <p:nvPr>
            <p:ph type="title"/>
          </p:nvPr>
        </p:nvSpPr>
        <p:spPr>
          <a:xfrm>
            <a:off x="798576" y="846855"/>
            <a:ext cx="4944691" cy="694944"/>
          </a:xfrm>
        </p:spPr>
        <p:txBody>
          <a:bodyPr/>
          <a:lstStyle/>
          <a:p>
            <a:r>
              <a:rPr lang="fr-FR" dirty="0"/>
              <a:t>La décision : ENCORE</a:t>
            </a:r>
          </a:p>
        </p:txBody>
      </p:sp>
      <p:sp>
        <p:nvSpPr>
          <p:cNvPr id="3" name="Sous-titre 2">
            <a:extLst>
              <a:ext uri="{FF2B5EF4-FFF2-40B4-BE49-F238E27FC236}">
                <a16:creationId xmlns:a16="http://schemas.microsoft.com/office/drawing/2014/main" id="{21230911-A8AF-7AFF-2BD3-1B2F7FE13E3E}"/>
              </a:ext>
            </a:extLst>
          </p:cNvPr>
          <p:cNvSpPr>
            <a:spLocks noGrp="1"/>
          </p:cNvSpPr>
          <p:nvPr>
            <p:ph type="subTitle" idx="1"/>
          </p:nvPr>
        </p:nvSpPr>
        <p:spPr>
          <a:xfrm>
            <a:off x="798576" y="1633686"/>
            <a:ext cx="4944691" cy="492443"/>
          </a:xfrm>
        </p:spPr>
        <p:txBody>
          <a:bodyPr/>
          <a:lstStyle/>
          <a:p>
            <a:r>
              <a:rPr lang="fr-FR" dirty="0"/>
              <a:t>Mon collaborateur et moi sommes d’accord sur le constat et souhaitons avancer. </a:t>
            </a:r>
          </a:p>
        </p:txBody>
      </p:sp>
      <p:cxnSp>
        <p:nvCxnSpPr>
          <p:cNvPr id="5" name="Google Shape;2938;p10">
            <a:extLst>
              <a:ext uri="{FF2B5EF4-FFF2-40B4-BE49-F238E27FC236}">
                <a16:creationId xmlns:a16="http://schemas.microsoft.com/office/drawing/2014/main" id="{6938AD2C-A33B-A4E1-E5F3-AFDA8D811E4A}"/>
              </a:ext>
            </a:extLst>
          </p:cNvPr>
          <p:cNvCxnSpPr>
            <a:cxnSpLocks/>
          </p:cNvCxnSpPr>
          <p:nvPr/>
        </p:nvCxnSpPr>
        <p:spPr>
          <a:xfrm>
            <a:off x="798576" y="3200635"/>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6" name="Group 26">
            <a:extLst>
              <a:ext uri="{FF2B5EF4-FFF2-40B4-BE49-F238E27FC236}">
                <a16:creationId xmlns:a16="http://schemas.microsoft.com/office/drawing/2014/main" id="{C761079E-6E60-ED05-95DF-414FF0CBD639}"/>
              </a:ext>
            </a:extLst>
          </p:cNvPr>
          <p:cNvGrpSpPr/>
          <p:nvPr/>
        </p:nvGrpSpPr>
        <p:grpSpPr>
          <a:xfrm>
            <a:off x="798576" y="2408108"/>
            <a:ext cx="4846850" cy="679943"/>
            <a:chOff x="4030935" y="1191295"/>
            <a:chExt cx="4846850" cy="679943"/>
          </a:xfrm>
        </p:grpSpPr>
        <p:grpSp>
          <p:nvGrpSpPr>
            <p:cNvPr id="7" name="LineArrowBlue 88">
              <a:extLst>
                <a:ext uri="{FF2B5EF4-FFF2-40B4-BE49-F238E27FC236}">
                  <a16:creationId xmlns:a16="http://schemas.microsoft.com/office/drawing/2014/main" id="{A6B757EF-782D-A08F-8626-564764568DEB}"/>
                </a:ext>
              </a:extLst>
            </p:cNvPr>
            <p:cNvGrpSpPr/>
            <p:nvPr>
              <p:custDataLst>
                <p:tags r:id="rId3"/>
              </p:custDataLst>
            </p:nvPr>
          </p:nvGrpSpPr>
          <p:grpSpPr>
            <a:xfrm>
              <a:off x="4030935" y="1191295"/>
              <a:ext cx="396228" cy="396228"/>
              <a:chOff x="1016000" y="1010802"/>
              <a:chExt cx="396228" cy="396228"/>
            </a:xfrm>
          </p:grpSpPr>
          <p:sp>
            <p:nvSpPr>
              <p:cNvPr id="9" name="Oval 3">
                <a:extLst>
                  <a:ext uri="{FF2B5EF4-FFF2-40B4-BE49-F238E27FC236}">
                    <a16:creationId xmlns:a16="http://schemas.microsoft.com/office/drawing/2014/main" id="{1E4C77A0-863F-1BDD-5E74-6D81E777414A}"/>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0" name="Freeform: Shape 86">
                <a:extLst>
                  <a:ext uri="{FF2B5EF4-FFF2-40B4-BE49-F238E27FC236}">
                    <a16:creationId xmlns:a16="http://schemas.microsoft.com/office/drawing/2014/main" id="{5F56A7B7-CFA5-9E52-4D96-BEC5E3B13C2E}"/>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8" name="TextBox 6">
              <a:extLst>
                <a:ext uri="{FF2B5EF4-FFF2-40B4-BE49-F238E27FC236}">
                  <a16:creationId xmlns:a16="http://schemas.microsoft.com/office/drawing/2014/main" id="{16FF46D0-89E1-EA6F-236B-6F794E9DB761}"/>
                </a:ext>
              </a:extLst>
            </p:cNvPr>
            <p:cNvSpPr txBox="1"/>
            <p:nvPr/>
          </p:nvSpPr>
          <p:spPr>
            <a:xfrm>
              <a:off x="4714299" y="1224907"/>
              <a:ext cx="4163486"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On définit un plan d’actions dans le temps</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cxnSp>
        <p:nvCxnSpPr>
          <p:cNvPr id="11" name="Google Shape;2938;p10">
            <a:extLst>
              <a:ext uri="{FF2B5EF4-FFF2-40B4-BE49-F238E27FC236}">
                <a16:creationId xmlns:a16="http://schemas.microsoft.com/office/drawing/2014/main" id="{B6D1F240-779A-0E72-7242-E0F0EFC9107C}"/>
              </a:ext>
            </a:extLst>
          </p:cNvPr>
          <p:cNvCxnSpPr>
            <a:cxnSpLocks/>
          </p:cNvCxnSpPr>
          <p:nvPr/>
        </p:nvCxnSpPr>
        <p:spPr>
          <a:xfrm>
            <a:off x="863073" y="4192185"/>
            <a:ext cx="4478459" cy="0"/>
          </a:xfrm>
          <a:prstGeom prst="straightConnector1">
            <a:avLst/>
          </a:prstGeom>
          <a:noFill/>
          <a:ln w="9525" cap="flat" cmpd="sng">
            <a:solidFill>
              <a:srgbClr val="BFBFBF"/>
            </a:solidFill>
            <a:prstDash val="dash"/>
            <a:miter lim="800000"/>
            <a:headEnd type="none" w="sm" len="sm"/>
            <a:tailEnd type="none" w="sm" len="sm"/>
          </a:ln>
        </p:spPr>
      </p:cxnSp>
      <p:grpSp>
        <p:nvGrpSpPr>
          <p:cNvPr id="12" name="Group 26">
            <a:extLst>
              <a:ext uri="{FF2B5EF4-FFF2-40B4-BE49-F238E27FC236}">
                <a16:creationId xmlns:a16="http://schemas.microsoft.com/office/drawing/2014/main" id="{BC08056E-27DE-FB63-760F-4692963CFDA8}"/>
              </a:ext>
            </a:extLst>
          </p:cNvPr>
          <p:cNvGrpSpPr/>
          <p:nvPr/>
        </p:nvGrpSpPr>
        <p:grpSpPr>
          <a:xfrm>
            <a:off x="798576" y="3440975"/>
            <a:ext cx="5161823" cy="412706"/>
            <a:chOff x="4030935" y="1191295"/>
            <a:chExt cx="5161823" cy="412706"/>
          </a:xfrm>
        </p:grpSpPr>
        <p:grpSp>
          <p:nvGrpSpPr>
            <p:cNvPr id="13" name="LineArrowBlue 88">
              <a:extLst>
                <a:ext uri="{FF2B5EF4-FFF2-40B4-BE49-F238E27FC236}">
                  <a16:creationId xmlns:a16="http://schemas.microsoft.com/office/drawing/2014/main" id="{9154CFA1-22CF-D8E8-B1A8-DB5433D15F9F}"/>
                </a:ext>
              </a:extLst>
            </p:cNvPr>
            <p:cNvGrpSpPr/>
            <p:nvPr>
              <p:custDataLst>
                <p:tags r:id="rId2"/>
              </p:custDataLst>
            </p:nvPr>
          </p:nvGrpSpPr>
          <p:grpSpPr>
            <a:xfrm>
              <a:off x="4030935" y="1191295"/>
              <a:ext cx="396228" cy="396228"/>
              <a:chOff x="1016000" y="1010802"/>
              <a:chExt cx="396228" cy="396228"/>
            </a:xfrm>
          </p:grpSpPr>
          <p:sp>
            <p:nvSpPr>
              <p:cNvPr id="15" name="Oval 3">
                <a:extLst>
                  <a:ext uri="{FF2B5EF4-FFF2-40B4-BE49-F238E27FC236}">
                    <a16:creationId xmlns:a16="http://schemas.microsoft.com/office/drawing/2014/main" id="{8637C935-FDAA-CA41-1D44-532BFF1C8EFB}"/>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6" name="Freeform: Shape 86">
                <a:extLst>
                  <a:ext uri="{FF2B5EF4-FFF2-40B4-BE49-F238E27FC236}">
                    <a16:creationId xmlns:a16="http://schemas.microsoft.com/office/drawing/2014/main" id="{1ADC406C-3508-A876-8177-E6BE832326CA}"/>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14" name="TextBox 6">
              <a:extLst>
                <a:ext uri="{FF2B5EF4-FFF2-40B4-BE49-F238E27FC236}">
                  <a16:creationId xmlns:a16="http://schemas.microsoft.com/office/drawing/2014/main" id="{00329DE8-B2D4-B355-6054-C4E4006D645A}"/>
                </a:ext>
              </a:extLst>
            </p:cNvPr>
            <p:cNvSpPr txBox="1"/>
            <p:nvPr/>
          </p:nvSpPr>
          <p:spPr>
            <a:xfrm>
              <a:off x="4714299" y="1234669"/>
              <a:ext cx="4478459"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On définit des critères de réussite</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grpSp>
        <p:nvGrpSpPr>
          <p:cNvPr id="18" name="Group 26">
            <a:extLst>
              <a:ext uri="{FF2B5EF4-FFF2-40B4-BE49-F238E27FC236}">
                <a16:creationId xmlns:a16="http://schemas.microsoft.com/office/drawing/2014/main" id="{DC50149A-C58E-ABDF-DDA4-2D76FD740AC5}"/>
              </a:ext>
            </a:extLst>
          </p:cNvPr>
          <p:cNvGrpSpPr/>
          <p:nvPr/>
        </p:nvGrpSpPr>
        <p:grpSpPr>
          <a:xfrm>
            <a:off x="798576" y="4396510"/>
            <a:ext cx="4707702" cy="670167"/>
            <a:chOff x="4030935" y="1191295"/>
            <a:chExt cx="4707702" cy="670167"/>
          </a:xfrm>
        </p:grpSpPr>
        <p:grpSp>
          <p:nvGrpSpPr>
            <p:cNvPr id="19" name="LineArrowBlue 88">
              <a:extLst>
                <a:ext uri="{FF2B5EF4-FFF2-40B4-BE49-F238E27FC236}">
                  <a16:creationId xmlns:a16="http://schemas.microsoft.com/office/drawing/2014/main" id="{E02A34C7-B7B0-0480-E8D4-268970B530A5}"/>
                </a:ext>
              </a:extLst>
            </p:cNvPr>
            <p:cNvGrpSpPr/>
            <p:nvPr>
              <p:custDataLst>
                <p:tags r:id="rId1"/>
              </p:custDataLst>
            </p:nvPr>
          </p:nvGrpSpPr>
          <p:grpSpPr>
            <a:xfrm>
              <a:off x="4030935" y="1191295"/>
              <a:ext cx="396228" cy="396228"/>
              <a:chOff x="1016000" y="1010802"/>
              <a:chExt cx="396228" cy="396228"/>
            </a:xfrm>
          </p:grpSpPr>
          <p:sp>
            <p:nvSpPr>
              <p:cNvPr id="21" name="Oval 3">
                <a:extLst>
                  <a:ext uri="{FF2B5EF4-FFF2-40B4-BE49-F238E27FC236}">
                    <a16:creationId xmlns:a16="http://schemas.microsoft.com/office/drawing/2014/main" id="{D8F62800-99CF-83F1-68DD-78F59E58977F}"/>
                  </a:ext>
                </a:extLst>
              </p:cNvPr>
              <p:cNvSpPr/>
              <p:nvPr/>
            </p:nvSpPr>
            <p:spPr>
              <a:xfrm>
                <a:off x="1016000" y="1010802"/>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2" name="Freeform: Shape 86">
                <a:extLst>
                  <a:ext uri="{FF2B5EF4-FFF2-40B4-BE49-F238E27FC236}">
                    <a16:creationId xmlns:a16="http://schemas.microsoft.com/office/drawing/2014/main" id="{91C5788E-1E78-F94E-8FF9-11F3B93A1436}"/>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0" name="TextBox 6">
              <a:extLst>
                <a:ext uri="{FF2B5EF4-FFF2-40B4-BE49-F238E27FC236}">
                  <a16:creationId xmlns:a16="http://schemas.microsoft.com/office/drawing/2014/main" id="{68C519D8-D3B1-8D36-DFAE-3F0B57C940E4}"/>
                </a:ext>
              </a:extLst>
            </p:cNvPr>
            <p:cNvSpPr txBox="1"/>
            <p:nvPr/>
          </p:nvSpPr>
          <p:spPr>
            <a:xfrm>
              <a:off x="4714299" y="1215131"/>
              <a:ext cx="4024338" cy="646331"/>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rPr>
                <a:t>On définit des ressources potentielles à activer</a:t>
              </a:r>
              <a:endParaRPr kumimoji="0" lang="fr-FR" sz="1050" b="0" i="0" u="none" strike="noStrike" kern="1200" cap="none" spc="0" normalizeH="0" baseline="0" noProof="0" dirty="0">
                <a:ln>
                  <a:noFill/>
                </a:ln>
                <a:solidFill>
                  <a:schemeClr val="tx1">
                    <a:lumMod val="75000"/>
                    <a:lumOff val="25000"/>
                  </a:schemeClr>
                </a:solidFill>
                <a:effectLst/>
                <a:uLnTx/>
                <a:uFillTx/>
                <a:latin typeface="Poppins Light" panose="00000400000000000000" pitchFamily="2" charset="0"/>
                <a:cs typeface="Poppins Light" panose="00000400000000000000" pitchFamily="2" charset="0"/>
              </a:endParaRPr>
            </a:p>
          </p:txBody>
        </p:sp>
      </p:grpSp>
      <p:pic>
        <p:nvPicPr>
          <p:cNvPr id="25" name="Espace réservé pour une image  24" descr="Femme d’affaires en entretien de travail">
            <a:extLst>
              <a:ext uri="{FF2B5EF4-FFF2-40B4-BE49-F238E27FC236}">
                <a16:creationId xmlns:a16="http://schemas.microsoft.com/office/drawing/2014/main" id="{7466E27C-34EF-6A82-302D-2846CC1AE2B8}"/>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777" r="16777"/>
          <a:stretch>
            <a:fillRect/>
          </a:stretch>
        </p:blipFill>
        <p:spPr/>
      </p:pic>
    </p:spTree>
    <p:extLst>
      <p:ext uri="{BB962C8B-B14F-4D97-AF65-F5344CB8AC3E}">
        <p14:creationId xmlns:p14="http://schemas.microsoft.com/office/powerpoint/2010/main" val="2273422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95148C-4ED1-6010-C7D2-8DB714609B25}"/>
              </a:ext>
            </a:extLst>
          </p:cNvPr>
          <p:cNvSpPr>
            <a:spLocks noGrp="1"/>
          </p:cNvSpPr>
          <p:nvPr>
            <p:ph type="title"/>
          </p:nvPr>
        </p:nvSpPr>
        <p:spPr/>
        <p:txBody>
          <a:bodyPr/>
          <a:lstStyle/>
          <a:p>
            <a:r>
              <a:rPr lang="fr-FR" dirty="0"/>
              <a:t>Utiliser le DESC pour faire un feedback</a:t>
            </a:r>
          </a:p>
        </p:txBody>
      </p:sp>
      <p:grpSp>
        <p:nvGrpSpPr>
          <p:cNvPr id="4" name="Group 3"/>
          <p:cNvGrpSpPr/>
          <p:nvPr/>
        </p:nvGrpSpPr>
        <p:grpSpPr>
          <a:xfrm>
            <a:off x="1647213" y="1566820"/>
            <a:ext cx="1450092" cy="2777135"/>
            <a:chOff x="0" y="-57150"/>
            <a:chExt cx="2900184" cy="5554270"/>
          </a:xfrm>
        </p:grpSpPr>
        <p:sp>
          <p:nvSpPr>
            <p:cNvPr id="5" name="Freeform 4"/>
            <p:cNvSpPr/>
            <p:nvPr/>
          </p:nvSpPr>
          <p:spPr>
            <a:xfrm>
              <a:off x="394669" y="710023"/>
              <a:ext cx="2110846" cy="1963578"/>
            </a:xfrm>
            <a:custGeom>
              <a:avLst/>
              <a:gdLst/>
              <a:ahLst/>
              <a:cxnLst/>
              <a:rect l="l" t="t" r="r" b="b"/>
              <a:pathLst>
                <a:path w="2110846" h="1963578">
                  <a:moveTo>
                    <a:pt x="0" y="0"/>
                  </a:moveTo>
                  <a:lnTo>
                    <a:pt x="2110846" y="0"/>
                  </a:lnTo>
                  <a:lnTo>
                    <a:pt x="2110846" y="1963578"/>
                  </a:lnTo>
                  <a:lnTo>
                    <a:pt x="0" y="1963578"/>
                  </a:lnTo>
                  <a:lnTo>
                    <a:pt x="0" y="0"/>
                  </a:lnTo>
                  <a:close/>
                </a:path>
              </a:pathLst>
            </a:custGeom>
            <a:blipFill>
              <a:blip r:embed="rId2"/>
              <a:stretch>
                <a:fillRect/>
              </a:stretch>
            </a:blipFill>
          </p:spPr>
          <p:txBody>
            <a:bodyPr/>
            <a:lstStyle/>
            <a:p>
              <a:endParaRPr lang="fr-FR" sz="1200"/>
            </a:p>
          </p:txBody>
        </p:sp>
        <p:sp>
          <p:nvSpPr>
            <p:cNvPr id="6" name="Freeform 5"/>
            <p:cNvSpPr/>
            <p:nvPr/>
          </p:nvSpPr>
          <p:spPr>
            <a:xfrm>
              <a:off x="467296" y="960969"/>
              <a:ext cx="1965592" cy="1461686"/>
            </a:xfrm>
            <a:custGeom>
              <a:avLst/>
              <a:gdLst/>
              <a:ahLst/>
              <a:cxnLst/>
              <a:rect l="l" t="t" r="r" b="b"/>
              <a:pathLst>
                <a:path w="1965592" h="1461686">
                  <a:moveTo>
                    <a:pt x="0" y="0"/>
                  </a:moveTo>
                  <a:lnTo>
                    <a:pt x="1965592" y="0"/>
                  </a:lnTo>
                  <a:lnTo>
                    <a:pt x="1965592" y="1461686"/>
                  </a:lnTo>
                  <a:lnTo>
                    <a:pt x="0" y="14616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sz="1200"/>
            </a:p>
          </p:txBody>
        </p:sp>
        <p:sp>
          <p:nvSpPr>
            <p:cNvPr id="7" name="TextBox 6"/>
            <p:cNvSpPr txBox="1"/>
            <p:nvPr/>
          </p:nvSpPr>
          <p:spPr>
            <a:xfrm>
              <a:off x="536868" y="3180702"/>
              <a:ext cx="1826452" cy="393954"/>
            </a:xfrm>
            <a:prstGeom prst="rect">
              <a:avLst/>
            </a:prstGeom>
          </p:spPr>
          <p:txBody>
            <a:bodyPr lIns="0" tIns="0" rIns="0" bIns="0" rtlCol="0" anchor="t">
              <a:spAutoFit/>
            </a:bodyPr>
            <a:lstStyle/>
            <a:p>
              <a:pPr algn="ctr">
                <a:lnSpc>
                  <a:spcPts val="1623"/>
                </a:lnSpc>
              </a:pPr>
              <a:r>
                <a:rPr lang="en-US" sz="1200" b="1" dirty="0">
                  <a:solidFill>
                    <a:srgbClr val="FE5100"/>
                  </a:solidFill>
                  <a:latin typeface="Poppins SemiBold" panose="00000700000000000000" pitchFamily="2" charset="0"/>
                  <a:ea typeface="Roboto Bold"/>
                  <a:cs typeface="Poppins SemiBold" panose="00000700000000000000" pitchFamily="2" charset="0"/>
                  <a:sym typeface="Roboto Bold"/>
                </a:rPr>
                <a:t>DÉCRIRE</a:t>
              </a:r>
            </a:p>
          </p:txBody>
        </p:sp>
        <p:sp>
          <p:nvSpPr>
            <p:cNvPr id="8" name="TextBox 7"/>
            <p:cNvSpPr txBox="1"/>
            <p:nvPr/>
          </p:nvSpPr>
          <p:spPr>
            <a:xfrm>
              <a:off x="0" y="3712528"/>
              <a:ext cx="2900184" cy="1784592"/>
            </a:xfrm>
            <a:prstGeom prst="rect">
              <a:avLst/>
            </a:prstGeom>
          </p:spPr>
          <p:txBody>
            <a:bodyPr lIns="0" tIns="0" rIns="0" bIns="0" rtlCol="0" anchor="t">
              <a:spAutoFit/>
            </a:bodyPr>
            <a:lstStyle/>
            <a:p>
              <a:pPr algn="ctr">
                <a:lnSpc>
                  <a:spcPts val="1401"/>
                </a:lnSpc>
              </a:pPr>
              <a:r>
                <a:rPr lang="en-US" sz="1100" dirty="0" err="1">
                  <a:solidFill>
                    <a:srgbClr val="0F2A37"/>
                  </a:solidFill>
                  <a:latin typeface="Poppins Light" panose="00000400000000000000" pitchFamily="2" charset="0"/>
                  <a:ea typeface="Roboto"/>
                  <a:cs typeface="Poppins Light" panose="00000400000000000000" pitchFamily="2" charset="0"/>
                  <a:sym typeface="Roboto"/>
                </a:rPr>
                <a:t>Décrire</a:t>
              </a:r>
              <a:r>
                <a:rPr lang="en-US" sz="1100" dirty="0">
                  <a:solidFill>
                    <a:srgbClr val="0F2A37"/>
                  </a:solidFill>
                  <a:latin typeface="Poppins Light" panose="00000400000000000000" pitchFamily="2" charset="0"/>
                  <a:ea typeface="Roboto"/>
                  <a:cs typeface="Poppins Light" panose="00000400000000000000" pitchFamily="2" charset="0"/>
                  <a:sym typeface="Roboto"/>
                </a:rPr>
                <a:t> les </a:t>
              </a:r>
              <a:r>
                <a:rPr lang="en-US" sz="1100" b="1" dirty="0">
                  <a:solidFill>
                    <a:srgbClr val="0F2A37"/>
                  </a:solidFill>
                  <a:latin typeface="Poppins Light" panose="00000400000000000000" pitchFamily="2" charset="0"/>
                  <a:ea typeface="Roboto Bold"/>
                  <a:cs typeface="Poppins Light" panose="00000400000000000000" pitchFamily="2" charset="0"/>
                  <a:sym typeface="Roboto Bold"/>
                </a:rPr>
                <a:t>faits</a:t>
              </a:r>
            </a:p>
            <a:p>
              <a:pPr algn="ctr">
                <a:lnSpc>
                  <a:spcPts val="1401"/>
                </a:lnSpc>
              </a:pPr>
              <a:r>
                <a:rPr lang="en-US" sz="1100" dirty="0">
                  <a:solidFill>
                    <a:srgbClr val="0F2A37"/>
                  </a:solidFill>
                  <a:latin typeface="Poppins Light" panose="00000400000000000000" pitchFamily="2" charset="0"/>
                  <a:ea typeface="Roboto"/>
                  <a:cs typeface="Poppins Light" panose="00000400000000000000" pitchFamily="2" charset="0"/>
                  <a:sym typeface="Roboto"/>
                </a:rPr>
                <a:t>sans opinion, sans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jugement</a:t>
              </a:r>
              <a:r>
                <a:rPr lang="en-US" sz="1100" dirty="0">
                  <a:solidFill>
                    <a:srgbClr val="0F2A37"/>
                  </a:solidFill>
                  <a:latin typeface="Poppins Light" panose="00000400000000000000" pitchFamily="2" charset="0"/>
                  <a:ea typeface="Roboto"/>
                  <a:cs typeface="Poppins Light" panose="00000400000000000000" pitchFamily="2" charset="0"/>
                  <a:sym typeface="Roboto"/>
                </a:rPr>
                <a:t>, de manière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contextualisée</a:t>
              </a:r>
              <a:endParaRPr lang="en-US" sz="1100" dirty="0">
                <a:solidFill>
                  <a:srgbClr val="0F2A37"/>
                </a:solidFill>
                <a:latin typeface="Poppins Light" panose="00000400000000000000" pitchFamily="2" charset="0"/>
                <a:ea typeface="Roboto"/>
                <a:cs typeface="Poppins Light" panose="00000400000000000000" pitchFamily="2" charset="0"/>
                <a:sym typeface="Roboto"/>
              </a:endParaRPr>
            </a:p>
          </p:txBody>
        </p:sp>
        <p:sp>
          <p:nvSpPr>
            <p:cNvPr id="9" name="TextBox 8"/>
            <p:cNvSpPr txBox="1"/>
            <p:nvPr/>
          </p:nvSpPr>
          <p:spPr>
            <a:xfrm>
              <a:off x="536868" y="-57150"/>
              <a:ext cx="1826452" cy="377156"/>
            </a:xfrm>
            <a:prstGeom prst="rect">
              <a:avLst/>
            </a:prstGeom>
          </p:spPr>
          <p:txBody>
            <a:bodyPr lIns="0" tIns="0" rIns="0" bIns="0" rtlCol="0" anchor="t">
              <a:spAutoFit/>
            </a:bodyPr>
            <a:lstStyle/>
            <a:p>
              <a:pPr algn="ctr">
                <a:lnSpc>
                  <a:spcPts val="1623"/>
                </a:lnSpc>
              </a:pPr>
              <a:r>
                <a:rPr lang="en-US" sz="1081" b="1" dirty="0">
                  <a:solidFill>
                    <a:srgbClr val="FE5100"/>
                  </a:solidFill>
                  <a:latin typeface="Roboto Bold"/>
                  <a:ea typeface="Roboto Bold"/>
                  <a:cs typeface="Roboto Bold"/>
                  <a:sym typeface="Roboto Bold"/>
                </a:rPr>
                <a:t>1</a:t>
              </a:r>
            </a:p>
          </p:txBody>
        </p:sp>
      </p:grpSp>
      <p:grpSp>
        <p:nvGrpSpPr>
          <p:cNvPr id="10" name="Group 9"/>
          <p:cNvGrpSpPr/>
          <p:nvPr/>
        </p:nvGrpSpPr>
        <p:grpSpPr>
          <a:xfrm>
            <a:off x="6068864" y="1565392"/>
            <a:ext cx="1450092" cy="2605445"/>
            <a:chOff x="0" y="-57150"/>
            <a:chExt cx="2900184" cy="5210890"/>
          </a:xfrm>
        </p:grpSpPr>
        <p:sp>
          <p:nvSpPr>
            <p:cNvPr id="11" name="Freeform 10"/>
            <p:cNvSpPr/>
            <p:nvPr/>
          </p:nvSpPr>
          <p:spPr>
            <a:xfrm>
              <a:off x="394669" y="712878"/>
              <a:ext cx="2110846" cy="1963578"/>
            </a:xfrm>
            <a:custGeom>
              <a:avLst/>
              <a:gdLst/>
              <a:ahLst/>
              <a:cxnLst/>
              <a:rect l="l" t="t" r="r" b="b"/>
              <a:pathLst>
                <a:path w="2110846" h="1963578">
                  <a:moveTo>
                    <a:pt x="0" y="0"/>
                  </a:moveTo>
                  <a:lnTo>
                    <a:pt x="2110846" y="0"/>
                  </a:lnTo>
                  <a:lnTo>
                    <a:pt x="2110846" y="1963578"/>
                  </a:lnTo>
                  <a:lnTo>
                    <a:pt x="0" y="1963578"/>
                  </a:lnTo>
                  <a:lnTo>
                    <a:pt x="0" y="0"/>
                  </a:lnTo>
                  <a:close/>
                </a:path>
              </a:pathLst>
            </a:custGeom>
            <a:blipFill>
              <a:blip r:embed="rId2"/>
              <a:stretch>
                <a:fillRect/>
              </a:stretch>
            </a:blipFill>
          </p:spPr>
          <p:txBody>
            <a:bodyPr/>
            <a:lstStyle/>
            <a:p>
              <a:endParaRPr lang="fr-FR" sz="1200"/>
            </a:p>
          </p:txBody>
        </p:sp>
        <p:sp>
          <p:nvSpPr>
            <p:cNvPr id="12" name="TextBox 11"/>
            <p:cNvSpPr txBox="1"/>
            <p:nvPr/>
          </p:nvSpPr>
          <p:spPr>
            <a:xfrm>
              <a:off x="476592" y="3177848"/>
              <a:ext cx="1947000" cy="413190"/>
            </a:xfrm>
            <a:prstGeom prst="rect">
              <a:avLst/>
            </a:prstGeom>
          </p:spPr>
          <p:txBody>
            <a:bodyPr lIns="0" tIns="0" rIns="0" bIns="0" rtlCol="0" anchor="t">
              <a:spAutoFit/>
            </a:bodyPr>
            <a:lstStyle/>
            <a:p>
              <a:pPr algn="ctr">
                <a:lnSpc>
                  <a:spcPts val="1690"/>
                </a:lnSpc>
              </a:pPr>
              <a:r>
                <a:rPr lang="en-US" sz="1200" b="1" dirty="0">
                  <a:solidFill>
                    <a:srgbClr val="FE5100"/>
                  </a:solidFill>
                  <a:latin typeface="Poppins SemiBold" panose="00000700000000000000" pitchFamily="2" charset="0"/>
                  <a:ea typeface="Roboto Bold"/>
                  <a:cs typeface="Poppins SemiBold" panose="00000700000000000000" pitchFamily="2" charset="0"/>
                  <a:sym typeface="Roboto Bold"/>
                </a:rPr>
                <a:t>SPÉCIFIER</a:t>
              </a:r>
            </a:p>
          </p:txBody>
        </p:sp>
        <p:sp>
          <p:nvSpPr>
            <p:cNvPr id="13" name="TextBox 12"/>
            <p:cNvSpPr txBox="1"/>
            <p:nvPr/>
          </p:nvSpPr>
          <p:spPr>
            <a:xfrm>
              <a:off x="0" y="3735274"/>
              <a:ext cx="2900184" cy="1418466"/>
            </a:xfrm>
            <a:prstGeom prst="rect">
              <a:avLst/>
            </a:prstGeom>
          </p:spPr>
          <p:txBody>
            <a:bodyPr lIns="0" tIns="0" rIns="0" bIns="0" rtlCol="0" anchor="t">
              <a:spAutoFit/>
            </a:bodyPr>
            <a:lstStyle/>
            <a:p>
              <a:pPr algn="ctr">
                <a:lnSpc>
                  <a:spcPts val="1401"/>
                </a:lnSpc>
              </a:pPr>
              <a:r>
                <a:rPr lang="en-US" sz="1100" dirty="0" err="1">
                  <a:solidFill>
                    <a:srgbClr val="0F2A37"/>
                  </a:solidFill>
                  <a:latin typeface="Poppins Light" panose="00000400000000000000" pitchFamily="2" charset="0"/>
                  <a:ea typeface="Roboto"/>
                  <a:cs typeface="Poppins Light" panose="00000400000000000000" pitchFamily="2" charset="0"/>
                  <a:sym typeface="Roboto"/>
                </a:rPr>
                <a:t>Spécifier</a:t>
              </a:r>
              <a:r>
                <a:rPr lang="en-US" sz="1100" dirty="0">
                  <a:solidFill>
                    <a:srgbClr val="0F2A37"/>
                  </a:solidFill>
                  <a:latin typeface="Poppins Light" panose="00000400000000000000" pitchFamily="2" charset="0"/>
                  <a:ea typeface="Roboto"/>
                  <a:cs typeface="Poppins Light" panose="00000400000000000000" pitchFamily="2" charset="0"/>
                  <a:sym typeface="Roboto"/>
                </a:rPr>
                <a:t> la </a:t>
              </a:r>
              <a:r>
                <a:rPr lang="en-US" sz="1100" b="1" dirty="0">
                  <a:solidFill>
                    <a:srgbClr val="0F2A37"/>
                  </a:solidFill>
                  <a:latin typeface="Poppins Light" panose="00000400000000000000" pitchFamily="2" charset="0"/>
                  <a:ea typeface="Roboto"/>
                  <a:cs typeface="Poppins Light" panose="00000400000000000000" pitchFamily="2" charset="0"/>
                  <a:sym typeface="Roboto Bold"/>
                </a:rPr>
                <a:t>solution </a:t>
              </a:r>
              <a:r>
                <a:rPr lang="en-US" sz="1100" b="1" dirty="0" err="1">
                  <a:solidFill>
                    <a:srgbClr val="0F2A37"/>
                  </a:solidFill>
                  <a:latin typeface="Poppins Light" panose="00000400000000000000" pitchFamily="2" charset="0"/>
                  <a:ea typeface="Roboto"/>
                  <a:cs typeface="Poppins Light" panose="00000400000000000000" pitchFamily="2" charset="0"/>
                  <a:sym typeface="Roboto Bold"/>
                </a:rPr>
                <a:t>attendue</a:t>
              </a:r>
              <a:r>
                <a:rPr lang="en-US" sz="1100" b="1" dirty="0">
                  <a:solidFill>
                    <a:srgbClr val="0F2A37"/>
                  </a:solidFill>
                  <a:latin typeface="Poppins Light" panose="00000400000000000000" pitchFamily="2" charset="0"/>
                  <a:ea typeface="Roboto"/>
                  <a:cs typeface="Poppins Light" panose="00000400000000000000" pitchFamily="2" charset="0"/>
                  <a:sym typeface="Roboto"/>
                </a:rPr>
                <a:t>,</a:t>
              </a:r>
            </a:p>
            <a:p>
              <a:pPr algn="ctr">
                <a:lnSpc>
                  <a:spcPts val="1401"/>
                </a:lnSpc>
              </a:pPr>
              <a:r>
                <a:rPr lang="en-US" sz="1100" dirty="0" err="1">
                  <a:solidFill>
                    <a:srgbClr val="0F2A37"/>
                  </a:solidFill>
                  <a:latin typeface="Poppins Light" panose="00000400000000000000" pitchFamily="2" charset="0"/>
                  <a:ea typeface="Roboto"/>
                  <a:cs typeface="Poppins Light" panose="00000400000000000000" pitchFamily="2" charset="0"/>
                  <a:sym typeface="Roboto"/>
                </a:rPr>
                <a:t>suggérer</a:t>
              </a:r>
              <a:r>
                <a:rPr lang="en-US" sz="1100" dirty="0">
                  <a:solidFill>
                    <a:srgbClr val="0F2A37"/>
                  </a:solidFill>
                  <a:latin typeface="Poppins Light" panose="00000400000000000000" pitchFamily="2" charset="0"/>
                  <a:ea typeface="Roboto"/>
                  <a:cs typeface="Poppins Light" panose="00000400000000000000" pitchFamily="2" charset="0"/>
                  <a:sym typeface="Roboto"/>
                </a:rPr>
                <a:t>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ou</a:t>
              </a:r>
              <a:r>
                <a:rPr lang="en-US" sz="1100" dirty="0">
                  <a:solidFill>
                    <a:srgbClr val="0F2A37"/>
                  </a:solidFill>
                  <a:latin typeface="Poppins Light" panose="00000400000000000000" pitchFamily="2" charset="0"/>
                  <a:ea typeface="Roboto"/>
                  <a:cs typeface="Poppins Light" panose="00000400000000000000" pitchFamily="2" charset="0"/>
                  <a:sym typeface="Roboto"/>
                </a:rPr>
                <a:t> faire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suggérer</a:t>
              </a:r>
              <a:endParaRPr lang="en-US" sz="1100" dirty="0">
                <a:solidFill>
                  <a:srgbClr val="0F2A37"/>
                </a:solidFill>
                <a:latin typeface="Poppins Light" panose="00000400000000000000" pitchFamily="2" charset="0"/>
                <a:ea typeface="Roboto"/>
                <a:cs typeface="Poppins Light" panose="00000400000000000000" pitchFamily="2" charset="0"/>
                <a:sym typeface="Roboto"/>
              </a:endParaRPr>
            </a:p>
          </p:txBody>
        </p:sp>
        <p:sp>
          <p:nvSpPr>
            <p:cNvPr id="14" name="Freeform 13"/>
            <p:cNvSpPr/>
            <p:nvPr/>
          </p:nvSpPr>
          <p:spPr>
            <a:xfrm>
              <a:off x="462073" y="884492"/>
              <a:ext cx="1976037" cy="1620351"/>
            </a:xfrm>
            <a:custGeom>
              <a:avLst/>
              <a:gdLst/>
              <a:ahLst/>
              <a:cxnLst/>
              <a:rect l="l" t="t" r="r" b="b"/>
              <a:pathLst>
                <a:path w="1976037" h="1620351">
                  <a:moveTo>
                    <a:pt x="0" y="0"/>
                  </a:moveTo>
                  <a:lnTo>
                    <a:pt x="1976038" y="0"/>
                  </a:lnTo>
                  <a:lnTo>
                    <a:pt x="1976038" y="1620350"/>
                  </a:lnTo>
                  <a:lnTo>
                    <a:pt x="0" y="1620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sz="1200"/>
            </a:p>
          </p:txBody>
        </p:sp>
        <p:sp>
          <p:nvSpPr>
            <p:cNvPr id="15" name="TextBox 14"/>
            <p:cNvSpPr txBox="1"/>
            <p:nvPr/>
          </p:nvSpPr>
          <p:spPr>
            <a:xfrm>
              <a:off x="953186" y="-57150"/>
              <a:ext cx="993816" cy="392800"/>
            </a:xfrm>
            <a:prstGeom prst="rect">
              <a:avLst/>
            </a:prstGeom>
          </p:spPr>
          <p:txBody>
            <a:bodyPr lIns="0" tIns="0" rIns="0" bIns="0" rtlCol="0" anchor="t">
              <a:spAutoFit/>
            </a:bodyPr>
            <a:lstStyle/>
            <a:p>
              <a:pPr algn="ctr">
                <a:lnSpc>
                  <a:spcPts val="1690"/>
                </a:lnSpc>
              </a:pPr>
              <a:r>
                <a:rPr lang="en-US" sz="1127" b="1" dirty="0">
                  <a:solidFill>
                    <a:srgbClr val="FE5100"/>
                  </a:solidFill>
                  <a:latin typeface="Roboto Bold"/>
                  <a:ea typeface="Roboto Bold"/>
                  <a:cs typeface="Roboto Bold"/>
                  <a:sym typeface="Roboto Bold"/>
                </a:rPr>
                <a:t>3</a:t>
              </a:r>
            </a:p>
          </p:txBody>
        </p:sp>
      </p:grpSp>
      <p:grpSp>
        <p:nvGrpSpPr>
          <p:cNvPr id="16" name="Group 15"/>
          <p:cNvGrpSpPr/>
          <p:nvPr/>
        </p:nvGrpSpPr>
        <p:grpSpPr>
          <a:xfrm>
            <a:off x="8279689" y="1565392"/>
            <a:ext cx="1450092" cy="2795667"/>
            <a:chOff x="0" y="-57150"/>
            <a:chExt cx="2900184" cy="5591333"/>
          </a:xfrm>
        </p:grpSpPr>
        <p:sp>
          <p:nvSpPr>
            <p:cNvPr id="17" name="Freeform 16"/>
            <p:cNvSpPr/>
            <p:nvPr/>
          </p:nvSpPr>
          <p:spPr>
            <a:xfrm>
              <a:off x="394669" y="712878"/>
              <a:ext cx="2110846" cy="1963578"/>
            </a:xfrm>
            <a:custGeom>
              <a:avLst/>
              <a:gdLst/>
              <a:ahLst/>
              <a:cxnLst/>
              <a:rect l="l" t="t" r="r" b="b"/>
              <a:pathLst>
                <a:path w="2110846" h="1963578">
                  <a:moveTo>
                    <a:pt x="0" y="0"/>
                  </a:moveTo>
                  <a:lnTo>
                    <a:pt x="2110846" y="0"/>
                  </a:lnTo>
                  <a:lnTo>
                    <a:pt x="2110846" y="1963578"/>
                  </a:lnTo>
                  <a:lnTo>
                    <a:pt x="0" y="1963578"/>
                  </a:lnTo>
                  <a:lnTo>
                    <a:pt x="0" y="0"/>
                  </a:lnTo>
                  <a:close/>
                </a:path>
              </a:pathLst>
            </a:custGeom>
            <a:blipFill>
              <a:blip r:embed="rId2"/>
              <a:stretch>
                <a:fillRect/>
              </a:stretch>
            </a:blipFill>
          </p:spPr>
          <p:txBody>
            <a:bodyPr/>
            <a:lstStyle/>
            <a:p>
              <a:endParaRPr lang="fr-FR" sz="1200"/>
            </a:p>
          </p:txBody>
        </p:sp>
        <p:sp>
          <p:nvSpPr>
            <p:cNvPr id="18" name="Freeform 17"/>
            <p:cNvSpPr/>
            <p:nvPr/>
          </p:nvSpPr>
          <p:spPr>
            <a:xfrm>
              <a:off x="864727" y="792371"/>
              <a:ext cx="1170729" cy="1804592"/>
            </a:xfrm>
            <a:custGeom>
              <a:avLst/>
              <a:gdLst/>
              <a:ahLst/>
              <a:cxnLst/>
              <a:rect l="l" t="t" r="r" b="b"/>
              <a:pathLst>
                <a:path w="1170729" h="1804592">
                  <a:moveTo>
                    <a:pt x="0" y="0"/>
                  </a:moveTo>
                  <a:lnTo>
                    <a:pt x="1170730" y="0"/>
                  </a:lnTo>
                  <a:lnTo>
                    <a:pt x="1170730" y="1804592"/>
                  </a:lnTo>
                  <a:lnTo>
                    <a:pt x="0" y="18045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sz="1200"/>
            </a:p>
          </p:txBody>
        </p:sp>
        <p:sp>
          <p:nvSpPr>
            <p:cNvPr id="19" name="TextBox 18"/>
            <p:cNvSpPr txBox="1"/>
            <p:nvPr/>
          </p:nvSpPr>
          <p:spPr>
            <a:xfrm>
              <a:off x="694804" y="3177847"/>
              <a:ext cx="1810712" cy="413190"/>
            </a:xfrm>
            <a:prstGeom prst="rect">
              <a:avLst/>
            </a:prstGeom>
          </p:spPr>
          <p:txBody>
            <a:bodyPr wrap="square" lIns="0" tIns="0" rIns="0" bIns="0" rtlCol="0" anchor="t">
              <a:spAutoFit/>
            </a:bodyPr>
            <a:lstStyle/>
            <a:p>
              <a:pPr algn="ctr">
                <a:lnSpc>
                  <a:spcPts val="1690"/>
                </a:lnSpc>
              </a:pPr>
              <a:r>
                <a:rPr lang="en-US" sz="1200" b="1" dirty="0">
                  <a:solidFill>
                    <a:srgbClr val="FE5100"/>
                  </a:solidFill>
                  <a:latin typeface="Poppins SemiBold" panose="00000700000000000000" pitchFamily="2" charset="0"/>
                  <a:ea typeface="Roboto Bold"/>
                  <a:cs typeface="Poppins SemiBold" panose="00000700000000000000" pitchFamily="2" charset="0"/>
                  <a:sym typeface="Roboto Bold"/>
                </a:rPr>
                <a:t>CONCLURE</a:t>
              </a:r>
            </a:p>
          </p:txBody>
        </p:sp>
        <p:sp>
          <p:nvSpPr>
            <p:cNvPr id="20" name="TextBox 19"/>
            <p:cNvSpPr txBox="1"/>
            <p:nvPr/>
          </p:nvSpPr>
          <p:spPr>
            <a:xfrm>
              <a:off x="0" y="3749591"/>
              <a:ext cx="2900184" cy="1784592"/>
            </a:xfrm>
            <a:prstGeom prst="rect">
              <a:avLst/>
            </a:prstGeom>
          </p:spPr>
          <p:txBody>
            <a:bodyPr lIns="0" tIns="0" rIns="0" bIns="0" rtlCol="0" anchor="t">
              <a:spAutoFit/>
            </a:bodyPr>
            <a:lstStyle/>
            <a:p>
              <a:pPr algn="ctr">
                <a:lnSpc>
                  <a:spcPts val="1401"/>
                </a:lnSpc>
              </a:pPr>
              <a:r>
                <a:rPr lang="en-US" sz="1100" dirty="0" err="1">
                  <a:solidFill>
                    <a:srgbClr val="0F2A37"/>
                  </a:solidFill>
                  <a:latin typeface="Poppins Light" panose="00000400000000000000" pitchFamily="2" charset="0"/>
                  <a:ea typeface="Roboto"/>
                  <a:cs typeface="Poppins Light" panose="00000400000000000000" pitchFamily="2" charset="0"/>
                  <a:sym typeface="Roboto"/>
                </a:rPr>
                <a:t>Conclure</a:t>
              </a:r>
              <a:r>
                <a:rPr lang="en-US" sz="1100" dirty="0">
                  <a:solidFill>
                    <a:srgbClr val="0F2A37"/>
                  </a:solidFill>
                  <a:latin typeface="Poppins Light" panose="00000400000000000000" pitchFamily="2" charset="0"/>
                  <a:ea typeface="Roboto"/>
                  <a:cs typeface="Poppins Light" panose="00000400000000000000" pitchFamily="2" charset="0"/>
                  <a:sym typeface="Roboto"/>
                </a:rPr>
                <a:t> </a:t>
              </a:r>
              <a:r>
                <a:rPr lang="en-US" sz="1100" b="1" dirty="0" err="1">
                  <a:solidFill>
                    <a:srgbClr val="0F2A37"/>
                  </a:solidFill>
                  <a:latin typeface="Poppins Light" panose="00000400000000000000" pitchFamily="2" charset="0"/>
                  <a:ea typeface="Roboto"/>
                  <a:cs typeface="Poppins Light" panose="00000400000000000000" pitchFamily="2" charset="0"/>
                  <a:sym typeface="Roboto Bold"/>
                </a:rPr>
                <a:t>positivement</a:t>
              </a:r>
              <a:r>
                <a:rPr lang="en-US" sz="1100" b="1" dirty="0">
                  <a:solidFill>
                    <a:srgbClr val="0F2A37"/>
                  </a:solidFill>
                  <a:latin typeface="Poppins Light" panose="00000400000000000000" pitchFamily="2" charset="0"/>
                  <a:ea typeface="Roboto"/>
                  <a:cs typeface="Poppins Light" panose="00000400000000000000" pitchFamily="2" charset="0"/>
                  <a:sym typeface="Roboto Bold"/>
                </a:rPr>
                <a:t> </a:t>
              </a:r>
              <a:r>
                <a:rPr lang="en-US" sz="1100" dirty="0">
                  <a:solidFill>
                    <a:srgbClr val="0F2A37"/>
                  </a:solidFill>
                  <a:latin typeface="Poppins Light" panose="00000400000000000000" pitchFamily="2" charset="0"/>
                  <a:ea typeface="Roboto"/>
                  <a:cs typeface="Poppins Light" panose="00000400000000000000" pitchFamily="2" charset="0"/>
                  <a:sym typeface="Roboto"/>
                </a:rPr>
                <a:t>avec les </a:t>
              </a:r>
              <a:r>
                <a:rPr lang="en-US" sz="1100" b="1" dirty="0" err="1">
                  <a:solidFill>
                    <a:srgbClr val="0F2A37"/>
                  </a:solidFill>
                  <a:latin typeface="Poppins Light" panose="00000400000000000000" pitchFamily="2" charset="0"/>
                  <a:ea typeface="Roboto"/>
                  <a:cs typeface="Poppins Light" panose="00000400000000000000" pitchFamily="2" charset="0"/>
                  <a:sym typeface="Roboto Bold"/>
                </a:rPr>
                <a:t>conséquences</a:t>
              </a:r>
              <a:r>
                <a:rPr lang="en-US" sz="1100" dirty="0">
                  <a:solidFill>
                    <a:srgbClr val="0F2A37"/>
                  </a:solidFill>
                  <a:latin typeface="Poppins Light" panose="00000400000000000000" pitchFamily="2" charset="0"/>
                  <a:ea typeface="Roboto"/>
                  <a:cs typeface="Poppins Light" panose="00000400000000000000" pitchFamily="2" charset="0"/>
                  <a:sym typeface="Roboto Bold"/>
                </a:rPr>
                <a:t> </a:t>
              </a:r>
              <a:r>
                <a:rPr lang="en-US" sz="1100" dirty="0">
                  <a:solidFill>
                    <a:srgbClr val="0F2A37"/>
                  </a:solidFill>
                  <a:latin typeface="Poppins Light" panose="00000400000000000000" pitchFamily="2" charset="0"/>
                  <a:ea typeface="Roboto"/>
                  <a:cs typeface="Poppins Light" panose="00000400000000000000" pitchFamily="2" charset="0"/>
                  <a:sym typeface="Roboto"/>
                </a:rPr>
                <a:t>pour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toutes</a:t>
              </a:r>
              <a:r>
                <a:rPr lang="en-US" sz="1100" dirty="0">
                  <a:solidFill>
                    <a:srgbClr val="0F2A37"/>
                  </a:solidFill>
                  <a:latin typeface="Poppins Light" panose="00000400000000000000" pitchFamily="2" charset="0"/>
                  <a:ea typeface="Roboto"/>
                  <a:cs typeface="Poppins Light" panose="00000400000000000000" pitchFamily="2" charset="0"/>
                  <a:sym typeface="Roboto"/>
                </a:rPr>
                <a:t> les parties</a:t>
              </a:r>
            </a:p>
          </p:txBody>
        </p:sp>
        <p:sp>
          <p:nvSpPr>
            <p:cNvPr id="21" name="TextBox 20"/>
            <p:cNvSpPr txBox="1"/>
            <p:nvPr/>
          </p:nvSpPr>
          <p:spPr>
            <a:xfrm>
              <a:off x="779472" y="-57150"/>
              <a:ext cx="1341244" cy="392800"/>
            </a:xfrm>
            <a:prstGeom prst="rect">
              <a:avLst/>
            </a:prstGeom>
          </p:spPr>
          <p:txBody>
            <a:bodyPr lIns="0" tIns="0" rIns="0" bIns="0" rtlCol="0" anchor="t">
              <a:spAutoFit/>
            </a:bodyPr>
            <a:lstStyle/>
            <a:p>
              <a:pPr algn="ctr">
                <a:lnSpc>
                  <a:spcPts val="1690"/>
                </a:lnSpc>
              </a:pPr>
              <a:r>
                <a:rPr lang="en-US" sz="1127" b="1" dirty="0">
                  <a:solidFill>
                    <a:srgbClr val="FE5100"/>
                  </a:solidFill>
                  <a:latin typeface="Roboto Bold"/>
                  <a:ea typeface="Roboto Bold"/>
                  <a:cs typeface="Roboto Bold"/>
                  <a:sym typeface="Roboto Bold"/>
                </a:rPr>
                <a:t>4</a:t>
              </a:r>
            </a:p>
          </p:txBody>
        </p:sp>
      </p:grpSp>
      <p:grpSp>
        <p:nvGrpSpPr>
          <p:cNvPr id="22" name="Group 21"/>
          <p:cNvGrpSpPr/>
          <p:nvPr/>
        </p:nvGrpSpPr>
        <p:grpSpPr>
          <a:xfrm>
            <a:off x="3858038" y="1565392"/>
            <a:ext cx="1450092" cy="2675764"/>
            <a:chOff x="0" y="-57150"/>
            <a:chExt cx="2900184" cy="5351527"/>
          </a:xfrm>
        </p:grpSpPr>
        <p:sp>
          <p:nvSpPr>
            <p:cNvPr id="23" name="Freeform 22"/>
            <p:cNvSpPr/>
            <p:nvPr/>
          </p:nvSpPr>
          <p:spPr>
            <a:xfrm>
              <a:off x="394669" y="712878"/>
              <a:ext cx="2110846" cy="1963578"/>
            </a:xfrm>
            <a:custGeom>
              <a:avLst/>
              <a:gdLst/>
              <a:ahLst/>
              <a:cxnLst/>
              <a:rect l="l" t="t" r="r" b="b"/>
              <a:pathLst>
                <a:path w="2110846" h="1963578">
                  <a:moveTo>
                    <a:pt x="0" y="0"/>
                  </a:moveTo>
                  <a:lnTo>
                    <a:pt x="2110846" y="0"/>
                  </a:lnTo>
                  <a:lnTo>
                    <a:pt x="2110846" y="1963578"/>
                  </a:lnTo>
                  <a:lnTo>
                    <a:pt x="0" y="1963578"/>
                  </a:lnTo>
                  <a:lnTo>
                    <a:pt x="0" y="0"/>
                  </a:lnTo>
                  <a:close/>
                </a:path>
              </a:pathLst>
            </a:custGeom>
            <a:blipFill>
              <a:blip r:embed="rId2"/>
              <a:stretch>
                <a:fillRect/>
              </a:stretch>
            </a:blipFill>
          </p:spPr>
          <p:txBody>
            <a:bodyPr/>
            <a:lstStyle/>
            <a:p>
              <a:endParaRPr lang="fr-FR" sz="1200" dirty="0"/>
            </a:p>
          </p:txBody>
        </p:sp>
        <p:sp>
          <p:nvSpPr>
            <p:cNvPr id="24" name="TextBox 23"/>
            <p:cNvSpPr txBox="1"/>
            <p:nvPr/>
          </p:nvSpPr>
          <p:spPr>
            <a:xfrm>
              <a:off x="660724" y="3177847"/>
              <a:ext cx="1578742" cy="413190"/>
            </a:xfrm>
            <a:prstGeom prst="rect">
              <a:avLst/>
            </a:prstGeom>
          </p:spPr>
          <p:txBody>
            <a:bodyPr lIns="0" tIns="0" rIns="0" bIns="0" rtlCol="0" anchor="t">
              <a:spAutoFit/>
            </a:bodyPr>
            <a:lstStyle/>
            <a:p>
              <a:pPr algn="ctr">
                <a:lnSpc>
                  <a:spcPts val="1690"/>
                </a:lnSpc>
              </a:pPr>
              <a:r>
                <a:rPr lang="en-US" sz="1200" b="1" dirty="0">
                  <a:solidFill>
                    <a:srgbClr val="FE5100"/>
                  </a:solidFill>
                  <a:latin typeface="Poppins SemiBold" panose="00000700000000000000" pitchFamily="2" charset="0"/>
                  <a:ea typeface="Roboto Bold"/>
                  <a:cs typeface="Poppins SemiBold" panose="00000700000000000000" pitchFamily="2" charset="0"/>
                  <a:sym typeface="Roboto Bold"/>
                </a:rPr>
                <a:t>EXPRIMER</a:t>
              </a:r>
            </a:p>
          </p:txBody>
        </p:sp>
        <p:sp>
          <p:nvSpPr>
            <p:cNvPr id="25" name="Freeform 24"/>
            <p:cNvSpPr/>
            <p:nvPr/>
          </p:nvSpPr>
          <p:spPr>
            <a:xfrm>
              <a:off x="474503" y="700436"/>
              <a:ext cx="1951178" cy="1988461"/>
            </a:xfrm>
            <a:custGeom>
              <a:avLst/>
              <a:gdLst/>
              <a:ahLst/>
              <a:cxnLst/>
              <a:rect l="l" t="t" r="r" b="b"/>
              <a:pathLst>
                <a:path w="1951178" h="1988461">
                  <a:moveTo>
                    <a:pt x="0" y="0"/>
                  </a:moveTo>
                  <a:lnTo>
                    <a:pt x="1951178" y="0"/>
                  </a:lnTo>
                  <a:lnTo>
                    <a:pt x="1951178" y="1988462"/>
                  </a:lnTo>
                  <a:lnTo>
                    <a:pt x="0" y="19884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sz="1200"/>
            </a:p>
          </p:txBody>
        </p:sp>
        <p:sp>
          <p:nvSpPr>
            <p:cNvPr id="26" name="TextBox 25"/>
            <p:cNvSpPr txBox="1"/>
            <p:nvPr/>
          </p:nvSpPr>
          <p:spPr>
            <a:xfrm>
              <a:off x="0" y="3868859"/>
              <a:ext cx="2900184" cy="1425518"/>
            </a:xfrm>
            <a:prstGeom prst="rect">
              <a:avLst/>
            </a:prstGeom>
          </p:spPr>
          <p:txBody>
            <a:bodyPr lIns="0" tIns="0" rIns="0" bIns="0" rtlCol="0" anchor="t">
              <a:spAutoFit/>
            </a:bodyPr>
            <a:lstStyle/>
            <a:p>
              <a:pPr algn="ctr">
                <a:lnSpc>
                  <a:spcPts val="1401"/>
                </a:lnSpc>
              </a:pPr>
              <a:r>
                <a:rPr lang="en-US" sz="1100" dirty="0" err="1">
                  <a:solidFill>
                    <a:srgbClr val="0F2A37"/>
                  </a:solidFill>
                  <a:latin typeface="Poppins Light" panose="00000400000000000000" pitchFamily="2" charset="0"/>
                  <a:ea typeface="Roboto"/>
                  <a:cs typeface="Poppins Light" panose="00000400000000000000" pitchFamily="2" charset="0"/>
                  <a:sym typeface="Roboto"/>
                </a:rPr>
                <a:t>Exprimer</a:t>
              </a:r>
              <a:r>
                <a:rPr lang="en-US" sz="1100" dirty="0">
                  <a:solidFill>
                    <a:srgbClr val="0F2A37"/>
                  </a:solidFill>
                  <a:latin typeface="Poppins Light" panose="00000400000000000000" pitchFamily="2" charset="0"/>
                  <a:ea typeface="Roboto"/>
                  <a:cs typeface="Poppins Light" panose="00000400000000000000" pitchFamily="2" charset="0"/>
                  <a:sym typeface="Roboto"/>
                </a:rPr>
                <a:t>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ses</a:t>
              </a:r>
              <a:r>
                <a:rPr lang="en-US" sz="1100" dirty="0">
                  <a:solidFill>
                    <a:srgbClr val="0F2A37"/>
                  </a:solidFill>
                  <a:latin typeface="Poppins Light" panose="00000400000000000000" pitchFamily="2" charset="0"/>
                  <a:ea typeface="Roboto"/>
                  <a:cs typeface="Poppins Light" panose="00000400000000000000" pitchFamily="2" charset="0"/>
                  <a:sym typeface="Roboto"/>
                </a:rPr>
                <a:t> </a:t>
              </a:r>
              <a:r>
                <a:rPr lang="en-US" sz="1100" b="1" dirty="0" err="1">
                  <a:solidFill>
                    <a:srgbClr val="0F2A37"/>
                  </a:solidFill>
                  <a:latin typeface="Poppins Light" panose="00000400000000000000" pitchFamily="2" charset="0"/>
                  <a:ea typeface="Roboto Bold"/>
                  <a:cs typeface="Poppins Light" panose="00000400000000000000" pitchFamily="2" charset="0"/>
                  <a:sym typeface="Roboto Bold"/>
                </a:rPr>
                <a:t>ressentis</a:t>
              </a:r>
              <a:endParaRPr lang="en-US" sz="1100" b="1" dirty="0">
                <a:solidFill>
                  <a:srgbClr val="0F2A37"/>
                </a:solidFill>
                <a:latin typeface="Poppins Light" panose="00000400000000000000" pitchFamily="2" charset="0"/>
                <a:ea typeface="Roboto Bold"/>
                <a:cs typeface="Poppins Light" panose="00000400000000000000" pitchFamily="2" charset="0"/>
                <a:sym typeface="Roboto Bold"/>
              </a:endParaRPr>
            </a:p>
            <a:p>
              <a:pPr algn="ctr">
                <a:lnSpc>
                  <a:spcPts val="1401"/>
                </a:lnSpc>
              </a:pPr>
              <a:r>
                <a:rPr lang="en-US" sz="1100" dirty="0">
                  <a:solidFill>
                    <a:srgbClr val="0F2A37"/>
                  </a:solidFill>
                  <a:latin typeface="Poppins Light" panose="00000400000000000000" pitchFamily="2" charset="0"/>
                  <a:ea typeface="Roboto"/>
                  <a:cs typeface="Poppins Light" panose="00000400000000000000" pitchFamily="2" charset="0"/>
                  <a:sym typeface="Roboto"/>
                </a:rPr>
                <a:t>face à la situation</a:t>
              </a:r>
            </a:p>
            <a:p>
              <a:pPr algn="ctr">
                <a:lnSpc>
                  <a:spcPts val="1401"/>
                </a:lnSpc>
              </a:pPr>
              <a:r>
                <a:rPr lang="en-US" sz="1100" dirty="0" err="1">
                  <a:solidFill>
                    <a:srgbClr val="0F2A37"/>
                  </a:solidFill>
                  <a:latin typeface="Poppins Light" panose="00000400000000000000" pitchFamily="2" charset="0"/>
                  <a:ea typeface="Roboto"/>
                  <a:cs typeface="Poppins Light" panose="00000400000000000000" pitchFamily="2" charset="0"/>
                  <a:sym typeface="Roboto"/>
                </a:rPr>
                <a:t>en</a:t>
              </a:r>
              <a:r>
                <a:rPr lang="en-US" sz="1100" dirty="0">
                  <a:solidFill>
                    <a:srgbClr val="0F2A37"/>
                  </a:solidFill>
                  <a:latin typeface="Poppins Light" panose="00000400000000000000" pitchFamily="2" charset="0"/>
                  <a:ea typeface="Roboto"/>
                  <a:cs typeface="Poppins Light" panose="00000400000000000000" pitchFamily="2" charset="0"/>
                  <a:sym typeface="Roboto"/>
                </a:rPr>
                <a:t> </a:t>
              </a:r>
              <a:r>
                <a:rPr lang="en-US" sz="1100" dirty="0" err="1">
                  <a:solidFill>
                    <a:srgbClr val="0F2A37"/>
                  </a:solidFill>
                  <a:latin typeface="Poppins Light" panose="00000400000000000000" pitchFamily="2" charset="0"/>
                  <a:ea typeface="Roboto"/>
                  <a:cs typeface="Poppins Light" panose="00000400000000000000" pitchFamily="2" charset="0"/>
                  <a:sym typeface="Roboto"/>
                </a:rPr>
                <a:t>utilisant</a:t>
              </a:r>
              <a:r>
                <a:rPr lang="en-US" sz="1100" dirty="0">
                  <a:solidFill>
                    <a:srgbClr val="0F2A37"/>
                  </a:solidFill>
                  <a:latin typeface="Poppins Light" panose="00000400000000000000" pitchFamily="2" charset="0"/>
                  <a:ea typeface="Roboto"/>
                  <a:cs typeface="Poppins Light" panose="00000400000000000000" pitchFamily="2" charset="0"/>
                  <a:sym typeface="Roboto"/>
                </a:rPr>
                <a:t> le “je”</a:t>
              </a:r>
            </a:p>
          </p:txBody>
        </p:sp>
        <p:sp>
          <p:nvSpPr>
            <p:cNvPr id="27" name="TextBox 26"/>
            <p:cNvSpPr txBox="1"/>
            <p:nvPr/>
          </p:nvSpPr>
          <p:spPr>
            <a:xfrm>
              <a:off x="660724" y="-57150"/>
              <a:ext cx="1578742" cy="407934"/>
            </a:xfrm>
            <a:prstGeom prst="rect">
              <a:avLst/>
            </a:prstGeom>
          </p:spPr>
          <p:txBody>
            <a:bodyPr lIns="0" tIns="0" rIns="0" bIns="0" rtlCol="0" anchor="t">
              <a:spAutoFit/>
            </a:bodyPr>
            <a:lstStyle/>
            <a:p>
              <a:pPr algn="ctr">
                <a:lnSpc>
                  <a:spcPts val="1690"/>
                </a:lnSpc>
              </a:pPr>
              <a:r>
                <a:rPr lang="en-US" sz="1127" b="1" dirty="0">
                  <a:solidFill>
                    <a:srgbClr val="FE5100"/>
                  </a:solidFill>
                  <a:latin typeface="Poppins" panose="00000800000000000000" pitchFamily="2" charset="0"/>
                  <a:ea typeface="Roboto Bold"/>
                  <a:cs typeface="Poppins" panose="00000800000000000000" pitchFamily="2" charset="0"/>
                  <a:sym typeface="Roboto Bold"/>
                </a:rPr>
                <a:t>2</a:t>
              </a:r>
            </a:p>
          </p:txBody>
        </p:sp>
      </p:grpSp>
      <p:sp>
        <p:nvSpPr>
          <p:cNvPr id="28" name="TextBox 6"/>
          <p:cNvSpPr txBox="1"/>
          <p:nvPr/>
        </p:nvSpPr>
        <p:spPr>
          <a:xfrm>
            <a:off x="1640241" y="5106226"/>
            <a:ext cx="1450092" cy="709233"/>
          </a:xfrm>
          <a:prstGeom prst="rect">
            <a:avLst/>
          </a:prstGeom>
        </p:spPr>
        <p:txBody>
          <a:bodyPr lIns="0" tIns="0" rIns="0" bIns="0" rtlCol="0" anchor="t">
            <a:spAutoFit/>
          </a:bodyPr>
          <a:lstStyle/>
          <a:p>
            <a:pPr algn="ctr">
              <a:lnSpc>
                <a:spcPts val="1401"/>
              </a:lnSpc>
            </a:pPr>
            <a:r>
              <a:rPr lang="en-US" sz="1121" dirty="0">
                <a:solidFill>
                  <a:srgbClr val="0F2A37"/>
                </a:solidFill>
                <a:latin typeface="Poppins Light" panose="00000400000000000000" pitchFamily="2" charset="0"/>
                <a:ea typeface="Roboto"/>
                <a:cs typeface="Poppins Light" panose="00000400000000000000" pitchFamily="2" charset="0"/>
                <a:sym typeface="Roboto"/>
              </a:rPr>
              <a:t>Je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vois</a:t>
            </a:r>
            <a:r>
              <a:rPr lang="en-US" sz="1121" dirty="0">
                <a:solidFill>
                  <a:srgbClr val="0F2A37"/>
                </a:solidFill>
                <a:latin typeface="Poppins Light" panose="00000400000000000000" pitchFamily="2" charset="0"/>
                <a:ea typeface="Roboto"/>
                <a:cs typeface="Poppins Light" panose="00000400000000000000" pitchFamily="2" charset="0"/>
                <a:sym typeface="Roboto"/>
              </a:rPr>
              <a:t>, je constate,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j’observe</a:t>
            </a:r>
            <a:r>
              <a:rPr lang="en-US" sz="1121" dirty="0">
                <a:solidFill>
                  <a:srgbClr val="0F2A37"/>
                </a:solidFill>
                <a:latin typeface="Poppins Light" panose="00000400000000000000" pitchFamily="2" charset="0"/>
                <a:ea typeface="Roboto"/>
                <a:cs typeface="Poppins Light" panose="00000400000000000000" pitchFamily="2" charset="0"/>
                <a:sym typeface="Roboto"/>
              </a:rPr>
              <a:t>...</a:t>
            </a:r>
          </a:p>
          <a:p>
            <a:pPr algn="ctr">
              <a:lnSpc>
                <a:spcPts val="1401"/>
              </a:lnSpc>
            </a:pPr>
            <a:r>
              <a:rPr lang="en-US" sz="1121" dirty="0">
                <a:solidFill>
                  <a:srgbClr val="0F2A37"/>
                </a:solidFill>
                <a:latin typeface="Poppins Light" panose="00000400000000000000" pitchFamily="2" charset="0"/>
                <a:ea typeface="Roboto"/>
                <a:cs typeface="Poppins Light" panose="00000400000000000000" pitchFamily="2" charset="0"/>
                <a:sym typeface="Roboto"/>
              </a:rPr>
              <a:t>Quand, quoi,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où</a:t>
            </a:r>
            <a:r>
              <a:rPr lang="en-US" sz="1121" dirty="0">
                <a:solidFill>
                  <a:srgbClr val="0F2A37"/>
                </a:solidFill>
                <a:latin typeface="Poppins Light" panose="00000400000000000000" pitchFamily="2" charset="0"/>
                <a:ea typeface="Roboto"/>
                <a:cs typeface="Poppins Light" panose="00000400000000000000" pitchFamily="2" charset="0"/>
                <a:sym typeface="Roboto"/>
              </a:rPr>
              <a:t>, comment ?</a:t>
            </a:r>
          </a:p>
        </p:txBody>
      </p:sp>
      <p:sp>
        <p:nvSpPr>
          <p:cNvPr id="29" name="TextBox 24"/>
          <p:cNvSpPr txBox="1"/>
          <p:nvPr/>
        </p:nvSpPr>
        <p:spPr>
          <a:xfrm>
            <a:off x="3858038" y="5106226"/>
            <a:ext cx="1450092" cy="529697"/>
          </a:xfrm>
          <a:prstGeom prst="rect">
            <a:avLst/>
          </a:prstGeom>
        </p:spPr>
        <p:txBody>
          <a:bodyPr lIns="0" tIns="0" rIns="0" bIns="0" rtlCol="0" anchor="t">
            <a:spAutoFit/>
          </a:bodyPr>
          <a:lstStyle/>
          <a:p>
            <a:pPr algn="ctr">
              <a:lnSpc>
                <a:spcPts val="1401"/>
              </a:lnSpc>
            </a:pPr>
            <a:r>
              <a:rPr lang="en-US" sz="1121" dirty="0">
                <a:solidFill>
                  <a:srgbClr val="0F2A37"/>
                </a:solidFill>
                <a:latin typeface="Poppins Light" panose="00000400000000000000" pitchFamily="2" charset="0"/>
                <a:ea typeface="Roboto"/>
                <a:cs typeface="Poppins Light" panose="00000400000000000000" pitchFamily="2" charset="0"/>
                <a:sym typeface="Roboto"/>
              </a:rPr>
              <a:t>Je me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sens</a:t>
            </a:r>
            <a:r>
              <a:rPr lang="en-US" sz="1121" dirty="0">
                <a:solidFill>
                  <a:srgbClr val="0F2A37"/>
                </a:solidFill>
                <a:latin typeface="Poppins Light" panose="00000400000000000000" pitchFamily="2" charset="0"/>
                <a:ea typeface="Roboto"/>
                <a:cs typeface="Poppins Light" panose="00000400000000000000" pitchFamily="2" charset="0"/>
                <a:sym typeface="Roboto"/>
              </a:rPr>
              <a:t>, je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ressens</a:t>
            </a:r>
            <a:r>
              <a:rPr lang="en-US" sz="1121" dirty="0">
                <a:solidFill>
                  <a:srgbClr val="0F2A37"/>
                </a:solidFill>
                <a:latin typeface="Poppins Light" panose="00000400000000000000" pitchFamily="2" charset="0"/>
                <a:ea typeface="Roboto"/>
                <a:cs typeface="Poppins Light" panose="00000400000000000000" pitchFamily="2" charset="0"/>
                <a:sym typeface="Roboto"/>
              </a:rPr>
              <a:t>,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j’ai</a:t>
            </a:r>
            <a:r>
              <a:rPr lang="en-US" sz="1121" dirty="0">
                <a:solidFill>
                  <a:srgbClr val="0F2A37"/>
                </a:solidFill>
                <a:latin typeface="Poppins Light" panose="00000400000000000000" pitchFamily="2" charset="0"/>
                <a:ea typeface="Roboto"/>
                <a:cs typeface="Poppins Light" panose="00000400000000000000" pitchFamily="2" charset="0"/>
                <a:sym typeface="Roboto"/>
              </a:rPr>
              <a:t> le sentiment...</a:t>
            </a:r>
          </a:p>
        </p:txBody>
      </p:sp>
      <p:sp>
        <p:nvSpPr>
          <p:cNvPr id="30" name="TextBox 11"/>
          <p:cNvSpPr txBox="1"/>
          <p:nvPr/>
        </p:nvSpPr>
        <p:spPr>
          <a:xfrm>
            <a:off x="6096000" y="5102315"/>
            <a:ext cx="1450092" cy="888769"/>
          </a:xfrm>
          <a:prstGeom prst="rect">
            <a:avLst/>
          </a:prstGeom>
        </p:spPr>
        <p:txBody>
          <a:bodyPr lIns="0" tIns="0" rIns="0" bIns="0" rtlCol="0" anchor="t">
            <a:spAutoFit/>
          </a:bodyPr>
          <a:lstStyle/>
          <a:p>
            <a:pPr algn="ctr">
              <a:lnSpc>
                <a:spcPts val="1401"/>
              </a:lnSpc>
            </a:pPr>
            <a:r>
              <a:rPr lang="en-US" sz="1121" dirty="0">
                <a:solidFill>
                  <a:srgbClr val="0F2A37"/>
                </a:solidFill>
                <a:latin typeface="Poppins Light" panose="00000400000000000000" pitchFamily="2" charset="0"/>
                <a:ea typeface="Roboto"/>
                <a:cs typeface="Poppins Light" panose="00000400000000000000" pitchFamily="2" charset="0"/>
                <a:sym typeface="Roboto"/>
              </a:rPr>
              <a:t>Que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pouvons</a:t>
            </a:r>
            <a:r>
              <a:rPr lang="en-US" sz="1121" dirty="0">
                <a:solidFill>
                  <a:srgbClr val="0F2A37"/>
                </a:solidFill>
                <a:latin typeface="Poppins Light" panose="00000400000000000000" pitchFamily="2" charset="0"/>
                <a:ea typeface="Roboto"/>
                <a:cs typeface="Poppins Light" panose="00000400000000000000" pitchFamily="2" charset="0"/>
                <a:sym typeface="Roboto"/>
              </a:rPr>
              <a:t>-nous faire ?</a:t>
            </a:r>
          </a:p>
          <a:p>
            <a:pPr algn="ctr">
              <a:lnSpc>
                <a:spcPts val="1401"/>
              </a:lnSpc>
            </a:pPr>
            <a:r>
              <a:rPr lang="en-US" sz="1121" dirty="0">
                <a:solidFill>
                  <a:srgbClr val="0F2A37"/>
                </a:solidFill>
                <a:latin typeface="Poppins Light" panose="00000400000000000000" pitchFamily="2" charset="0"/>
                <a:ea typeface="Roboto"/>
                <a:cs typeface="Poppins Light" panose="00000400000000000000" pitchFamily="2" charset="0"/>
                <a:sym typeface="Roboto"/>
              </a:rPr>
              <a:t>Que proposes-</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tu</a:t>
            </a:r>
            <a:r>
              <a:rPr lang="en-US" sz="1121" dirty="0">
                <a:solidFill>
                  <a:srgbClr val="0F2A37"/>
                </a:solidFill>
                <a:latin typeface="Poppins Light" panose="00000400000000000000" pitchFamily="2" charset="0"/>
                <a:ea typeface="Roboto"/>
                <a:cs typeface="Poppins Light" panose="00000400000000000000" pitchFamily="2" charset="0"/>
                <a:sym typeface="Roboto"/>
              </a:rPr>
              <a:t> ?</a:t>
            </a:r>
          </a:p>
          <a:p>
            <a:pPr algn="ctr">
              <a:lnSpc>
                <a:spcPts val="1401"/>
              </a:lnSpc>
            </a:pPr>
            <a:r>
              <a:rPr lang="en-US" sz="1121" dirty="0">
                <a:solidFill>
                  <a:srgbClr val="0F2A37"/>
                </a:solidFill>
                <a:latin typeface="Poppins Light" panose="00000400000000000000" pitchFamily="2" charset="0"/>
                <a:ea typeface="Roboto"/>
                <a:cs typeface="Poppins Light" panose="00000400000000000000" pitchFamily="2" charset="0"/>
                <a:sym typeface="Roboto"/>
              </a:rPr>
              <a:t>Je propose, je </a:t>
            </a:r>
            <a:r>
              <a:rPr lang="en-US" sz="1121" dirty="0" err="1">
                <a:solidFill>
                  <a:srgbClr val="0F2A37"/>
                </a:solidFill>
                <a:latin typeface="Poppins Light" panose="00000400000000000000" pitchFamily="2" charset="0"/>
                <a:ea typeface="Roboto"/>
                <a:cs typeface="Poppins Light" panose="00000400000000000000" pitchFamily="2" charset="0"/>
                <a:sym typeface="Roboto"/>
              </a:rPr>
              <a:t>suggère</a:t>
            </a:r>
            <a:r>
              <a:rPr lang="en-US" sz="1121" dirty="0">
                <a:solidFill>
                  <a:srgbClr val="0F2A37"/>
                </a:solidFill>
                <a:latin typeface="Poppins Light" panose="00000400000000000000" pitchFamily="2" charset="0"/>
                <a:ea typeface="Roboto"/>
                <a:cs typeface="Poppins Light" panose="00000400000000000000" pitchFamily="2" charset="0"/>
                <a:sym typeface="Roboto"/>
              </a:rPr>
              <a:t>...</a:t>
            </a:r>
          </a:p>
        </p:txBody>
      </p:sp>
      <p:sp>
        <p:nvSpPr>
          <p:cNvPr id="31" name="TextBox 18"/>
          <p:cNvSpPr txBox="1"/>
          <p:nvPr/>
        </p:nvSpPr>
        <p:spPr>
          <a:xfrm>
            <a:off x="8279689" y="5106226"/>
            <a:ext cx="1450092" cy="709233"/>
          </a:xfrm>
          <a:prstGeom prst="rect">
            <a:avLst/>
          </a:prstGeom>
        </p:spPr>
        <p:txBody>
          <a:bodyPr lIns="0" tIns="0" rIns="0" bIns="0" rtlCol="0" anchor="t">
            <a:spAutoFit/>
          </a:bodyPr>
          <a:lstStyle/>
          <a:p>
            <a:pPr algn="ctr">
              <a:lnSpc>
                <a:spcPts val="1401"/>
              </a:lnSpc>
            </a:pPr>
            <a:r>
              <a:rPr lang="en-US" sz="1121" dirty="0">
                <a:solidFill>
                  <a:srgbClr val="0F2A37"/>
                </a:solidFill>
                <a:latin typeface="Roboto"/>
                <a:ea typeface="Roboto"/>
                <a:cs typeface="Roboto"/>
                <a:sym typeface="Roboto"/>
              </a:rPr>
              <a:t>Si </a:t>
            </a:r>
            <a:r>
              <a:rPr lang="en-US" sz="1121" dirty="0">
                <a:solidFill>
                  <a:srgbClr val="0F2A37"/>
                </a:solidFill>
                <a:latin typeface="Poppins Light" panose="00000400000000000000" pitchFamily="2" charset="0"/>
                <a:ea typeface="Roboto"/>
                <a:cs typeface="Poppins Light" panose="00000400000000000000" pitchFamily="2" charset="0"/>
                <a:sym typeface="Roboto"/>
              </a:rPr>
              <a:t>nous</a:t>
            </a:r>
            <a:r>
              <a:rPr lang="en-US" sz="1121" dirty="0">
                <a:solidFill>
                  <a:srgbClr val="0F2A37"/>
                </a:solidFill>
                <a:latin typeface="Roboto"/>
                <a:ea typeface="Roboto"/>
                <a:cs typeface="Roboto"/>
                <a:sym typeface="Roboto"/>
              </a:rPr>
              <a:t> </a:t>
            </a:r>
            <a:r>
              <a:rPr lang="en-US" sz="1121" dirty="0" err="1">
                <a:solidFill>
                  <a:srgbClr val="0F2A37"/>
                </a:solidFill>
                <a:latin typeface="Roboto"/>
                <a:ea typeface="Roboto"/>
                <a:cs typeface="Roboto"/>
                <a:sym typeface="Roboto"/>
              </a:rPr>
              <a:t>allons</a:t>
            </a:r>
            <a:r>
              <a:rPr lang="en-US" sz="1121" dirty="0">
                <a:solidFill>
                  <a:srgbClr val="0F2A37"/>
                </a:solidFill>
                <a:latin typeface="Roboto"/>
                <a:ea typeface="Roboto"/>
                <a:cs typeface="Roboto"/>
                <a:sym typeface="Roboto"/>
              </a:rPr>
              <a:t> dans </a:t>
            </a:r>
            <a:r>
              <a:rPr lang="en-US" sz="1121" dirty="0" err="1">
                <a:solidFill>
                  <a:srgbClr val="0F2A37"/>
                </a:solidFill>
                <a:latin typeface="Roboto"/>
                <a:ea typeface="Roboto"/>
                <a:cs typeface="Roboto"/>
                <a:sym typeface="Roboto"/>
              </a:rPr>
              <a:t>ce</a:t>
            </a:r>
            <a:r>
              <a:rPr lang="en-US" sz="1121" dirty="0">
                <a:solidFill>
                  <a:srgbClr val="0F2A37"/>
                </a:solidFill>
                <a:latin typeface="Roboto"/>
                <a:ea typeface="Roboto"/>
                <a:cs typeface="Roboto"/>
                <a:sym typeface="Roboto"/>
              </a:rPr>
              <a:t> </a:t>
            </a:r>
            <a:r>
              <a:rPr lang="en-US" sz="1121" dirty="0" err="1">
                <a:solidFill>
                  <a:srgbClr val="0F2A37"/>
                </a:solidFill>
                <a:latin typeface="Roboto"/>
                <a:ea typeface="Roboto"/>
                <a:cs typeface="Roboto"/>
                <a:sym typeface="Roboto"/>
              </a:rPr>
              <a:t>sens</a:t>
            </a:r>
            <a:r>
              <a:rPr lang="en-US" sz="1121" dirty="0">
                <a:solidFill>
                  <a:srgbClr val="0F2A37"/>
                </a:solidFill>
                <a:latin typeface="Roboto"/>
                <a:ea typeface="Roboto"/>
                <a:cs typeface="Roboto"/>
                <a:sym typeface="Roboto"/>
              </a:rPr>
              <a:t>, voilà </a:t>
            </a:r>
            <a:r>
              <a:rPr lang="en-US" sz="1121" dirty="0" err="1">
                <a:solidFill>
                  <a:srgbClr val="0F2A37"/>
                </a:solidFill>
                <a:latin typeface="Roboto"/>
                <a:ea typeface="Roboto"/>
                <a:cs typeface="Roboto"/>
                <a:sym typeface="Roboto"/>
              </a:rPr>
              <a:t>ce</a:t>
            </a:r>
            <a:r>
              <a:rPr lang="en-US" sz="1121" dirty="0">
                <a:solidFill>
                  <a:srgbClr val="0F2A37"/>
                </a:solidFill>
                <a:latin typeface="Roboto"/>
                <a:ea typeface="Roboto"/>
                <a:cs typeface="Roboto"/>
                <a:sym typeface="Roboto"/>
              </a:rPr>
              <a:t> qui se </a:t>
            </a:r>
            <a:r>
              <a:rPr lang="en-US" sz="1121" dirty="0" err="1">
                <a:solidFill>
                  <a:srgbClr val="0F2A37"/>
                </a:solidFill>
                <a:latin typeface="Roboto"/>
                <a:ea typeface="Roboto"/>
                <a:cs typeface="Roboto"/>
                <a:sym typeface="Roboto"/>
              </a:rPr>
              <a:t>passera</a:t>
            </a:r>
            <a:r>
              <a:rPr lang="en-US" sz="1121" dirty="0">
                <a:solidFill>
                  <a:srgbClr val="0F2A37"/>
                </a:solidFill>
                <a:latin typeface="Roboto"/>
                <a:ea typeface="Roboto"/>
                <a:cs typeface="Roboto"/>
                <a:sym typeface="Roboto"/>
              </a:rPr>
              <a:t> pour...</a:t>
            </a:r>
          </a:p>
          <a:p>
            <a:pPr algn="ctr">
              <a:lnSpc>
                <a:spcPts val="1401"/>
              </a:lnSpc>
            </a:pPr>
            <a:r>
              <a:rPr lang="en-US" sz="1121" dirty="0">
                <a:solidFill>
                  <a:srgbClr val="0F2A37"/>
                </a:solidFill>
                <a:latin typeface="Roboto"/>
                <a:ea typeface="Roboto"/>
                <a:cs typeface="Roboto"/>
                <a:sym typeface="Roboto"/>
              </a:rPr>
              <a:t>Cela </a:t>
            </a:r>
            <a:r>
              <a:rPr lang="en-US" sz="1121" dirty="0" err="1">
                <a:solidFill>
                  <a:srgbClr val="0F2A37"/>
                </a:solidFill>
                <a:latin typeface="Roboto"/>
                <a:ea typeface="Roboto"/>
                <a:cs typeface="Roboto"/>
                <a:sym typeface="Roboto"/>
              </a:rPr>
              <a:t>permettra</a:t>
            </a:r>
            <a:r>
              <a:rPr lang="en-US" sz="1121" dirty="0">
                <a:solidFill>
                  <a:srgbClr val="0F2A37"/>
                </a:solidFill>
                <a:latin typeface="Roboto"/>
                <a:ea typeface="Roboto"/>
                <a:cs typeface="Roboto"/>
                <a:sym typeface="Roboto"/>
              </a:rPr>
              <a:t> de...</a:t>
            </a:r>
          </a:p>
        </p:txBody>
      </p:sp>
      <p:sp>
        <p:nvSpPr>
          <p:cNvPr id="32" name="Flèche : droite 31">
            <a:extLst>
              <a:ext uri="{FF2B5EF4-FFF2-40B4-BE49-F238E27FC236}">
                <a16:creationId xmlns:a16="http://schemas.microsoft.com/office/drawing/2014/main" id="{B6A5F147-08F1-B205-B7D5-6555E3489ABE}"/>
              </a:ext>
            </a:extLst>
          </p:cNvPr>
          <p:cNvSpPr/>
          <p:nvPr/>
        </p:nvSpPr>
        <p:spPr>
          <a:xfrm rot="5400000">
            <a:off x="2100438" y="4467076"/>
            <a:ext cx="529697" cy="484632"/>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33" name="Flèche : droite 32">
            <a:extLst>
              <a:ext uri="{FF2B5EF4-FFF2-40B4-BE49-F238E27FC236}">
                <a16:creationId xmlns:a16="http://schemas.microsoft.com/office/drawing/2014/main" id="{BBE11250-6462-D2F4-670C-8D2234789DEA}"/>
              </a:ext>
            </a:extLst>
          </p:cNvPr>
          <p:cNvSpPr/>
          <p:nvPr/>
        </p:nvSpPr>
        <p:spPr>
          <a:xfrm rot="5400000">
            <a:off x="4318236" y="4418708"/>
            <a:ext cx="529697" cy="484632"/>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34" name="Flèche : droite 33">
            <a:extLst>
              <a:ext uri="{FF2B5EF4-FFF2-40B4-BE49-F238E27FC236}">
                <a16:creationId xmlns:a16="http://schemas.microsoft.com/office/drawing/2014/main" id="{255D1404-423F-D81E-3081-A4E62AC5BFB9}"/>
              </a:ext>
            </a:extLst>
          </p:cNvPr>
          <p:cNvSpPr/>
          <p:nvPr/>
        </p:nvSpPr>
        <p:spPr>
          <a:xfrm rot="5400000">
            <a:off x="6536034" y="4407013"/>
            <a:ext cx="529697" cy="484632"/>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35" name="Flèche : droite 34">
            <a:extLst>
              <a:ext uri="{FF2B5EF4-FFF2-40B4-BE49-F238E27FC236}">
                <a16:creationId xmlns:a16="http://schemas.microsoft.com/office/drawing/2014/main" id="{E89DAED0-CD88-7CBB-3ACE-D089E50A980C}"/>
              </a:ext>
            </a:extLst>
          </p:cNvPr>
          <p:cNvSpPr/>
          <p:nvPr/>
        </p:nvSpPr>
        <p:spPr>
          <a:xfrm rot="5400000">
            <a:off x="8699234" y="4432895"/>
            <a:ext cx="529697" cy="484632"/>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Tree>
    <p:extLst>
      <p:ext uri="{BB962C8B-B14F-4D97-AF65-F5344CB8AC3E}">
        <p14:creationId xmlns:p14="http://schemas.microsoft.com/office/powerpoint/2010/main" val="427787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CF1C3-72FD-A16F-B043-B1D29B43ED73}"/>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CDADAFE6-3574-78FD-8B0B-A162D9D29C8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917ED565-5238-3E89-A90C-2C82069B5ACC}"/>
              </a:ext>
            </a:extLst>
          </p:cNvPr>
          <p:cNvSpPr>
            <a:spLocks noGrp="1"/>
          </p:cNvSpPr>
          <p:nvPr>
            <p:ph type="title"/>
          </p:nvPr>
        </p:nvSpPr>
        <p:spPr>
          <a:xfrm>
            <a:off x="447675" y="597878"/>
            <a:ext cx="8035925" cy="583464"/>
          </a:xfrm>
        </p:spPr>
        <p:txBody>
          <a:bodyPr>
            <a:normAutofit/>
          </a:bodyPr>
          <a:lstStyle/>
          <a:p>
            <a:r>
              <a:rPr lang="fr-FR" dirty="0">
                <a:latin typeface="Poppins SemiBold" panose="00000700000000000000" pitchFamily="2" charset="0"/>
                <a:cs typeface="Poppins SemiBold" panose="00000700000000000000" pitchFamily="2" charset="0"/>
              </a:rPr>
              <a:t>Atelier  : faire du feedback</a:t>
            </a:r>
          </a:p>
        </p:txBody>
      </p:sp>
      <p:sp>
        <p:nvSpPr>
          <p:cNvPr id="3" name="Oval 11">
            <a:extLst>
              <a:ext uri="{FF2B5EF4-FFF2-40B4-BE49-F238E27FC236}">
                <a16:creationId xmlns:a16="http://schemas.microsoft.com/office/drawing/2014/main" id="{AD0FF8AD-DD90-3772-83F0-640526DDE6DE}"/>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74565FF9-82FF-9283-EEB8-6998630E4FD3}"/>
              </a:ext>
            </a:extLst>
          </p:cNvPr>
          <p:cNvSpPr/>
          <p:nvPr/>
        </p:nvSpPr>
        <p:spPr>
          <a:xfrm>
            <a:off x="788252" y="4705470"/>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3</a:t>
            </a:r>
          </a:p>
        </p:txBody>
      </p:sp>
      <p:sp>
        <p:nvSpPr>
          <p:cNvPr id="17" name="Subtitle 2">
            <a:extLst>
              <a:ext uri="{FF2B5EF4-FFF2-40B4-BE49-F238E27FC236}">
                <a16:creationId xmlns:a16="http://schemas.microsoft.com/office/drawing/2014/main" id="{BB95A516-AE0F-BE03-8F25-17E5CEF417A9}"/>
              </a:ext>
            </a:extLst>
          </p:cNvPr>
          <p:cNvSpPr txBox="1">
            <a:spLocks/>
          </p:cNvSpPr>
          <p:nvPr/>
        </p:nvSpPr>
        <p:spPr>
          <a:xfrm>
            <a:off x="1374138" y="2362612"/>
            <a:ext cx="9523357" cy="1862048"/>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b="1" dirty="0">
                <a:latin typeface="Poppins SemiBold" panose="00000700000000000000" pitchFamily="2" charset="0"/>
                <a:cs typeface="Poppins SemiBold" panose="00000700000000000000" pitchFamily="2" charset="0"/>
              </a:rPr>
              <a:t>Seul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Choisir une situation concrète récente ou non qui a été « difficile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Rédiger un DESC</a:t>
            </a:r>
          </a:p>
          <a:p>
            <a:endParaRPr lang="fr-FR" dirty="0"/>
          </a:p>
          <a:p>
            <a:r>
              <a:rPr lang="fr-FR" b="1" dirty="0">
                <a:latin typeface="Poppins SemiBold" panose="00000700000000000000" pitchFamily="2" charset="0"/>
                <a:cs typeface="Poppins SemiBold" panose="00000700000000000000" pitchFamily="2" charset="0"/>
              </a:rPr>
              <a:t>En binôme : </a:t>
            </a: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Présenter vos DESC mutuellement</a:t>
            </a:r>
          </a:p>
        </p:txBody>
      </p:sp>
      <p:sp>
        <p:nvSpPr>
          <p:cNvPr id="22" name="Subtitle 2">
            <a:extLst>
              <a:ext uri="{FF2B5EF4-FFF2-40B4-BE49-F238E27FC236}">
                <a16:creationId xmlns:a16="http://schemas.microsoft.com/office/drawing/2014/main" id="{2AFCF89A-1848-930A-B257-091F7E121DBD}"/>
              </a:ext>
            </a:extLst>
          </p:cNvPr>
          <p:cNvSpPr txBox="1">
            <a:spLocks/>
          </p:cNvSpPr>
          <p:nvPr/>
        </p:nvSpPr>
        <p:spPr>
          <a:xfrm>
            <a:off x="1374138" y="4814189"/>
            <a:ext cx="9361993" cy="830997"/>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dirty="0">
                <a:latin typeface="Poppins SemiBold" panose="00000700000000000000" pitchFamily="2" charset="0"/>
                <a:cs typeface="Poppins SemiBold" panose="00000700000000000000" pitchFamily="2" charset="0"/>
              </a:rPr>
              <a:t>Debrief collectif</a:t>
            </a:r>
            <a:endParaRPr lang="fr-FR" dirty="0">
              <a:effectLst/>
              <a:latin typeface="Poppins SemiBold" panose="00000700000000000000" pitchFamily="2" charset="0"/>
              <a:cs typeface="Poppins SemiBold" panose="00000700000000000000" pitchFamily="2" charset="0"/>
            </a:endParaRPr>
          </a:p>
          <a:p>
            <a:pPr marL="285750" indent="-285750">
              <a:buFont typeface="Wingdings" panose="05000000000000000000" pitchFamily="2" charset="2"/>
              <a:buChar char="§"/>
            </a:pPr>
            <a:r>
              <a:rPr lang="fr-FR" dirty="0">
                <a:latin typeface="Poppins Light" panose="00000400000000000000" pitchFamily="2" charset="0"/>
                <a:cs typeface="Poppins Light" panose="00000400000000000000" pitchFamily="2" charset="0"/>
              </a:rPr>
              <a:t>Mise en commun et feedback du groupe et du formateur</a:t>
            </a:r>
          </a:p>
          <a:p>
            <a:r>
              <a:rPr lang="fr-FR" sz="1200" dirty="0">
                <a:latin typeface="Poppins SemiBold" panose="00000700000000000000" pitchFamily="2" charset="0"/>
                <a:cs typeface="Poppins SemiBold" panose="00000700000000000000" pitchFamily="2" charset="0"/>
              </a:rPr>
              <a:t> </a:t>
            </a:r>
            <a:endParaRPr lang="fr-FR" sz="1200" dirty="0">
              <a:effectLst/>
              <a:latin typeface="Poppins SemiBold" panose="00000700000000000000" pitchFamily="2" charset="0"/>
              <a:cs typeface="Poppins SemiBold" panose="00000700000000000000" pitchFamily="2" charset="0"/>
            </a:endParaRPr>
          </a:p>
        </p:txBody>
      </p:sp>
      <p:sp>
        <p:nvSpPr>
          <p:cNvPr id="4" name="Oval 11">
            <a:extLst>
              <a:ext uri="{FF2B5EF4-FFF2-40B4-BE49-F238E27FC236}">
                <a16:creationId xmlns:a16="http://schemas.microsoft.com/office/drawing/2014/main" id="{59DDCD0F-61BB-755B-42EF-0C926A4A889B}"/>
              </a:ext>
            </a:extLst>
          </p:cNvPr>
          <p:cNvSpPr/>
          <p:nvPr/>
        </p:nvSpPr>
        <p:spPr>
          <a:xfrm>
            <a:off x="788251" y="357569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Tree>
    <p:extLst>
      <p:ext uri="{BB962C8B-B14F-4D97-AF65-F5344CB8AC3E}">
        <p14:creationId xmlns:p14="http://schemas.microsoft.com/office/powerpoint/2010/main" val="172314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56504-217D-CC74-2A33-CD7C5D098D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7A5F44F-36E5-75E5-7155-81E7313B63B1}"/>
              </a:ext>
            </a:extLst>
          </p:cNvPr>
          <p:cNvSpPr>
            <a:spLocks noGrp="1"/>
          </p:cNvSpPr>
          <p:nvPr>
            <p:ph type="title"/>
          </p:nvPr>
        </p:nvSpPr>
        <p:spPr/>
        <p:txBody>
          <a:bodyPr/>
          <a:lstStyle/>
          <a:p>
            <a:r>
              <a:rPr lang="fr-FR" dirty="0"/>
              <a:t>PAUSE</a:t>
            </a:r>
          </a:p>
        </p:txBody>
      </p:sp>
    </p:spTree>
    <p:extLst>
      <p:ext uri="{BB962C8B-B14F-4D97-AF65-F5344CB8AC3E}">
        <p14:creationId xmlns:p14="http://schemas.microsoft.com/office/powerpoint/2010/main" val="981499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6CFF-1F4F-AAEE-92D2-94B9DC358EE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05902A7-3323-7A6B-BA84-D8D2B3C6BC6E}"/>
              </a:ext>
            </a:extLst>
          </p:cNvPr>
          <p:cNvSpPr>
            <a:spLocks noGrp="1"/>
          </p:cNvSpPr>
          <p:nvPr>
            <p:ph type="title"/>
          </p:nvPr>
        </p:nvSpPr>
        <p:spPr/>
        <p:txBody>
          <a:bodyPr/>
          <a:lstStyle/>
          <a:p>
            <a:r>
              <a:rPr lang="fr-FR" dirty="0"/>
              <a:t>Mobiliser les ressources de l’équipe</a:t>
            </a:r>
          </a:p>
        </p:txBody>
      </p:sp>
      <p:sp>
        <p:nvSpPr>
          <p:cNvPr id="3" name="Sous-titre 2">
            <a:extLst>
              <a:ext uri="{FF2B5EF4-FFF2-40B4-BE49-F238E27FC236}">
                <a16:creationId xmlns:a16="http://schemas.microsoft.com/office/drawing/2014/main" id="{0BFC0D6D-A790-FF2C-20A0-16CEB974D830}"/>
              </a:ext>
            </a:extLst>
          </p:cNvPr>
          <p:cNvSpPr>
            <a:spLocks noGrp="1"/>
          </p:cNvSpPr>
          <p:nvPr>
            <p:ph type="subTitle" idx="1"/>
          </p:nvPr>
        </p:nvSpPr>
        <p:spPr>
          <a:xfrm>
            <a:off x="772160" y="3271520"/>
            <a:ext cx="1752379" cy="2123658"/>
          </a:xfrm>
        </p:spPr>
        <p:txBody>
          <a:bodyPr/>
          <a:lstStyle/>
          <a:p>
            <a:r>
              <a:rPr lang="fr-FR" dirty="0"/>
              <a:t>4. </a:t>
            </a:r>
          </a:p>
        </p:txBody>
      </p:sp>
    </p:spTree>
    <p:extLst>
      <p:ext uri="{BB962C8B-B14F-4D97-AF65-F5344CB8AC3E}">
        <p14:creationId xmlns:p14="http://schemas.microsoft.com/office/powerpoint/2010/main" val="2234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2151E2-58E6-E62A-DFC0-20CD0DF7DCDE}"/>
              </a:ext>
            </a:extLst>
          </p:cNvPr>
          <p:cNvSpPr>
            <a:spLocks noGrp="1"/>
          </p:cNvSpPr>
          <p:nvPr>
            <p:ph type="title"/>
          </p:nvPr>
        </p:nvSpPr>
        <p:spPr/>
        <p:txBody>
          <a:bodyPr/>
          <a:lstStyle/>
          <a:p>
            <a:r>
              <a:rPr lang="fr-FR" dirty="0"/>
              <a:t>Adapter son management selon les situations</a:t>
            </a:r>
          </a:p>
        </p:txBody>
      </p:sp>
      <p:sp>
        <p:nvSpPr>
          <p:cNvPr id="3" name="Sous-titre 2">
            <a:extLst>
              <a:ext uri="{FF2B5EF4-FFF2-40B4-BE49-F238E27FC236}">
                <a16:creationId xmlns:a16="http://schemas.microsoft.com/office/drawing/2014/main" id="{BDED297F-3E28-6279-2E6D-1CCECD36A949}"/>
              </a:ext>
            </a:extLst>
          </p:cNvPr>
          <p:cNvSpPr>
            <a:spLocks noGrp="1"/>
          </p:cNvSpPr>
          <p:nvPr>
            <p:ph type="subTitle" idx="1"/>
          </p:nvPr>
        </p:nvSpPr>
        <p:spPr/>
        <p:txBody>
          <a:bodyPr/>
          <a:lstStyle/>
          <a:p>
            <a:r>
              <a:rPr lang="fr-FR" dirty="0"/>
              <a:t>1. </a:t>
            </a:r>
          </a:p>
        </p:txBody>
      </p:sp>
    </p:spTree>
    <p:extLst>
      <p:ext uri="{BB962C8B-B14F-4D97-AF65-F5344CB8AC3E}">
        <p14:creationId xmlns:p14="http://schemas.microsoft.com/office/powerpoint/2010/main" val="957915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AA46B-92E1-003D-B3C7-5EDF44F3EC07}"/>
              </a:ext>
            </a:extLst>
          </p:cNvPr>
          <p:cNvSpPr>
            <a:spLocks noGrp="1"/>
          </p:cNvSpPr>
          <p:nvPr>
            <p:ph type="title"/>
          </p:nvPr>
        </p:nvSpPr>
        <p:spPr/>
        <p:txBody>
          <a:bodyPr/>
          <a:lstStyle/>
          <a:p>
            <a:r>
              <a:rPr lang="fr-FR" dirty="0"/>
              <a:t>Motiver</a:t>
            </a:r>
          </a:p>
        </p:txBody>
      </p:sp>
      <p:cxnSp>
        <p:nvCxnSpPr>
          <p:cNvPr id="3" name="Google Shape;2938;p10">
            <a:extLst>
              <a:ext uri="{FF2B5EF4-FFF2-40B4-BE49-F238E27FC236}">
                <a16:creationId xmlns:a16="http://schemas.microsoft.com/office/drawing/2014/main" id="{8AFF66C2-B095-9981-1A17-35F415950615}"/>
              </a:ext>
            </a:extLst>
          </p:cNvPr>
          <p:cNvCxnSpPr>
            <a:cxnSpLocks/>
          </p:cNvCxnSpPr>
          <p:nvPr/>
        </p:nvCxnSpPr>
        <p:spPr>
          <a:xfrm>
            <a:off x="6096000" y="1370475"/>
            <a:ext cx="0" cy="4956727"/>
          </a:xfrm>
          <a:prstGeom prst="straightConnector1">
            <a:avLst/>
          </a:prstGeom>
          <a:noFill/>
          <a:ln w="9525" cap="flat" cmpd="sng">
            <a:solidFill>
              <a:srgbClr val="BFBFBF"/>
            </a:solidFill>
            <a:prstDash val="dash"/>
            <a:miter lim="800000"/>
            <a:headEnd type="none" w="sm" len="sm"/>
            <a:tailEnd type="none" w="sm" len="sm"/>
          </a:ln>
        </p:spPr>
      </p:cxnSp>
      <p:grpSp>
        <p:nvGrpSpPr>
          <p:cNvPr id="21" name="Groupe 20">
            <a:extLst>
              <a:ext uri="{FF2B5EF4-FFF2-40B4-BE49-F238E27FC236}">
                <a16:creationId xmlns:a16="http://schemas.microsoft.com/office/drawing/2014/main" id="{EB3D7D14-6B28-0E08-CDEB-C38FECB9FC4C}"/>
              </a:ext>
            </a:extLst>
          </p:cNvPr>
          <p:cNvGrpSpPr/>
          <p:nvPr/>
        </p:nvGrpSpPr>
        <p:grpSpPr>
          <a:xfrm>
            <a:off x="1266094" y="1719192"/>
            <a:ext cx="4291400" cy="4465297"/>
            <a:chOff x="3985786" y="3710506"/>
            <a:chExt cx="4291400" cy="4465297"/>
          </a:xfrm>
        </p:grpSpPr>
        <p:sp>
          <p:nvSpPr>
            <p:cNvPr id="22" name="Freeform 8">
              <a:extLst>
                <a:ext uri="{FF2B5EF4-FFF2-40B4-BE49-F238E27FC236}">
                  <a16:creationId xmlns:a16="http://schemas.microsoft.com/office/drawing/2014/main" id="{C7A2EA06-D32B-EAC3-FE03-D317D00807D6}"/>
                </a:ext>
              </a:extLst>
            </p:cNvPr>
            <p:cNvSpPr/>
            <p:nvPr/>
          </p:nvSpPr>
          <p:spPr>
            <a:xfrm rot="5400000">
              <a:off x="5402370" y="2734450"/>
              <a:ext cx="1458233" cy="3410346"/>
            </a:xfrm>
            <a:custGeom>
              <a:avLst/>
              <a:gdLst/>
              <a:ahLst/>
              <a:cxnLst/>
              <a:rect l="l" t="t" r="r" b="b"/>
              <a:pathLst>
                <a:path w="1944310" h="4547128">
                  <a:moveTo>
                    <a:pt x="0" y="0"/>
                  </a:moveTo>
                  <a:lnTo>
                    <a:pt x="1944309" y="0"/>
                  </a:lnTo>
                  <a:lnTo>
                    <a:pt x="1944309" y="4547128"/>
                  </a:lnTo>
                  <a:lnTo>
                    <a:pt x="0" y="4547128"/>
                  </a:lnTo>
                  <a:lnTo>
                    <a:pt x="0" y="0"/>
                  </a:lnTo>
                  <a:close/>
                </a:path>
              </a:pathLst>
            </a:custGeom>
            <a:blipFill>
              <a:blip r:embed="rId3"/>
              <a:stretch>
                <a:fillRect l="-24828" t="-4357" r="-129422" b="-435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3" name="Freeform 10">
              <a:extLst>
                <a:ext uri="{FF2B5EF4-FFF2-40B4-BE49-F238E27FC236}">
                  <a16:creationId xmlns:a16="http://schemas.microsoft.com/office/drawing/2014/main" id="{4B748E68-7EDB-395D-C714-38A88E880BC3}"/>
                </a:ext>
              </a:extLst>
            </p:cNvPr>
            <p:cNvSpPr/>
            <p:nvPr/>
          </p:nvSpPr>
          <p:spPr>
            <a:xfrm>
              <a:off x="5513974" y="3725988"/>
              <a:ext cx="1235024" cy="1201061"/>
            </a:xfrm>
            <a:custGeom>
              <a:avLst/>
              <a:gdLst/>
              <a:ahLst/>
              <a:cxnLst/>
              <a:rect l="l" t="t" r="r" b="b"/>
              <a:pathLst>
                <a:path w="1646698" h="1601414">
                  <a:moveTo>
                    <a:pt x="0" y="0"/>
                  </a:moveTo>
                  <a:lnTo>
                    <a:pt x="1646699" y="0"/>
                  </a:lnTo>
                  <a:lnTo>
                    <a:pt x="1646699" y="1601414"/>
                  </a:lnTo>
                  <a:lnTo>
                    <a:pt x="0" y="1601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4" name="TextBox 12">
              <a:extLst>
                <a:ext uri="{FF2B5EF4-FFF2-40B4-BE49-F238E27FC236}">
                  <a16:creationId xmlns:a16="http://schemas.microsoft.com/office/drawing/2014/main" id="{8C82AE79-CBCA-26FF-FEB7-EB834EB3F0C0}"/>
                </a:ext>
              </a:extLst>
            </p:cNvPr>
            <p:cNvSpPr txBox="1"/>
            <p:nvPr/>
          </p:nvSpPr>
          <p:spPr>
            <a:xfrm>
              <a:off x="3985786" y="5662807"/>
              <a:ext cx="4291400" cy="251299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327"/>
                </a:lnSpc>
              </a:pPr>
              <a:r>
                <a:rPr lang="en-US" sz="2218" dirty="0">
                  <a:solidFill>
                    <a:srgbClr val="0F0326"/>
                  </a:solidFill>
                  <a:latin typeface="Poppins" panose="00000800000000000000" pitchFamily="2" charset="0"/>
                  <a:cs typeface="Poppins" panose="00000800000000000000" pitchFamily="2" charset="0"/>
                </a:rPr>
                <a:t>Vous ne </a:t>
              </a:r>
              <a:r>
                <a:rPr lang="en-US" sz="2218" dirty="0" err="1">
                  <a:solidFill>
                    <a:srgbClr val="0F0326"/>
                  </a:solidFill>
                  <a:latin typeface="Poppins" panose="00000800000000000000" pitchFamily="2" charset="0"/>
                  <a:cs typeface="Poppins" panose="00000800000000000000" pitchFamily="2" charset="0"/>
                </a:rPr>
                <a:t>pouvez</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motiver</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personne</a:t>
              </a:r>
              <a:r>
                <a:rPr lang="en-US" sz="2218" dirty="0">
                  <a:solidFill>
                    <a:srgbClr val="0F0326"/>
                  </a:solidFill>
                  <a:latin typeface="Poppins" panose="00000800000000000000" pitchFamily="2" charset="0"/>
                  <a:cs typeface="Poppins" panose="00000800000000000000" pitchFamily="2" charset="0"/>
                </a:rPr>
                <a:t>. </a:t>
              </a:r>
            </a:p>
            <a:p>
              <a:pPr marL="0" lvl="0" indent="0" algn="ctr">
                <a:lnSpc>
                  <a:spcPts val="3327"/>
                </a:lnSpc>
              </a:pPr>
              <a:r>
                <a:rPr lang="en-US" sz="2218" dirty="0">
                  <a:solidFill>
                    <a:srgbClr val="0F0326"/>
                  </a:solidFill>
                  <a:latin typeface="Poppins" panose="00000800000000000000" pitchFamily="2" charset="0"/>
                  <a:cs typeface="Poppins" panose="00000800000000000000" pitchFamily="2" charset="0"/>
                </a:rPr>
                <a:t>Vous </a:t>
              </a:r>
              <a:r>
                <a:rPr lang="en-US" sz="2218" dirty="0" err="1">
                  <a:solidFill>
                    <a:srgbClr val="0F0326"/>
                  </a:solidFill>
                  <a:latin typeface="Poppins" panose="00000800000000000000" pitchFamily="2" charset="0"/>
                  <a:cs typeface="Poppins" panose="00000800000000000000" pitchFamily="2" charset="0"/>
                </a:rPr>
                <a:t>pouvez</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seulement</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chemeClr val="accent1"/>
                  </a:solidFill>
                  <a:latin typeface="Poppins" panose="00000800000000000000" pitchFamily="2" charset="0"/>
                  <a:cs typeface="Poppins" panose="00000800000000000000" pitchFamily="2" charset="0"/>
                </a:rPr>
                <a:t>créer</a:t>
              </a:r>
              <a:r>
                <a:rPr lang="en-US" sz="2218" dirty="0">
                  <a:solidFill>
                    <a:schemeClr val="accent1"/>
                  </a:solidFill>
                  <a:latin typeface="Poppins" panose="00000800000000000000" pitchFamily="2" charset="0"/>
                  <a:cs typeface="Poppins" panose="00000800000000000000" pitchFamily="2" charset="0"/>
                </a:rPr>
                <a:t> les conditions </a:t>
              </a:r>
              <a:r>
                <a:rPr lang="en-US" sz="2218" dirty="0">
                  <a:solidFill>
                    <a:srgbClr val="0F0326"/>
                  </a:solidFill>
                  <a:latin typeface="Poppins" panose="00000800000000000000" pitchFamily="2" charset="0"/>
                  <a:cs typeface="Poppins" panose="00000800000000000000" pitchFamily="2" charset="0"/>
                </a:rPr>
                <a:t>dans </a:t>
              </a:r>
              <a:r>
                <a:rPr lang="en-US" sz="2218" dirty="0" err="1">
                  <a:solidFill>
                    <a:srgbClr val="0F0326"/>
                  </a:solidFill>
                  <a:latin typeface="Poppins" panose="00000800000000000000" pitchFamily="2" charset="0"/>
                  <a:cs typeface="Poppins" panose="00000800000000000000" pitchFamily="2" charset="0"/>
                </a:rPr>
                <a:t>lesquelles</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elle</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va</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pouvoir</a:t>
              </a:r>
              <a:r>
                <a:rPr lang="en-US" sz="2218" dirty="0">
                  <a:solidFill>
                    <a:srgbClr val="0F0326"/>
                  </a:solidFill>
                  <a:latin typeface="Poppins" panose="00000800000000000000" pitchFamily="2" charset="0"/>
                  <a:cs typeface="Poppins" panose="00000800000000000000" pitchFamily="2" charset="0"/>
                </a:rPr>
                <a:t> se motive </a:t>
              </a:r>
              <a:r>
                <a:rPr lang="en-US" sz="2218" dirty="0" err="1">
                  <a:solidFill>
                    <a:srgbClr val="0F0326"/>
                  </a:solidFill>
                  <a:latin typeface="Poppins" panose="00000800000000000000" pitchFamily="2" charset="0"/>
                  <a:cs typeface="Poppins" panose="00000800000000000000" pitchFamily="2" charset="0"/>
                </a:rPr>
                <a:t>elle-même</a:t>
              </a:r>
              <a:r>
                <a:rPr lang="en-US" sz="2218" dirty="0">
                  <a:solidFill>
                    <a:srgbClr val="0F0326"/>
                  </a:solidFill>
                  <a:latin typeface="Poppins" panose="00000800000000000000" pitchFamily="2" charset="0"/>
                  <a:cs typeface="Poppins" panose="00000800000000000000" pitchFamily="2" charset="0"/>
                </a:rPr>
                <a:t>. </a:t>
              </a:r>
            </a:p>
          </p:txBody>
        </p:sp>
      </p:grpSp>
      <p:grpSp>
        <p:nvGrpSpPr>
          <p:cNvPr id="26" name="Groupe 25">
            <a:extLst>
              <a:ext uri="{FF2B5EF4-FFF2-40B4-BE49-F238E27FC236}">
                <a16:creationId xmlns:a16="http://schemas.microsoft.com/office/drawing/2014/main" id="{0E430699-3DE9-DE47-DB29-D0B18D509F0A}"/>
              </a:ext>
            </a:extLst>
          </p:cNvPr>
          <p:cNvGrpSpPr/>
          <p:nvPr/>
        </p:nvGrpSpPr>
        <p:grpSpPr>
          <a:xfrm>
            <a:off x="7463636" y="1559525"/>
            <a:ext cx="2984360" cy="1548193"/>
            <a:chOff x="10664335" y="3664908"/>
            <a:chExt cx="2984360" cy="1548193"/>
          </a:xfrm>
        </p:grpSpPr>
        <p:sp>
          <p:nvSpPr>
            <p:cNvPr id="27" name="Freeform 9">
              <a:extLst>
                <a:ext uri="{FF2B5EF4-FFF2-40B4-BE49-F238E27FC236}">
                  <a16:creationId xmlns:a16="http://schemas.microsoft.com/office/drawing/2014/main" id="{BA014148-A1E6-43F4-8C17-FE197A642EFD}"/>
                </a:ext>
              </a:extLst>
            </p:cNvPr>
            <p:cNvSpPr/>
            <p:nvPr/>
          </p:nvSpPr>
          <p:spPr>
            <a:xfrm rot="16200000">
              <a:off x="11405217" y="2969624"/>
              <a:ext cx="1502595" cy="2984360"/>
            </a:xfrm>
            <a:custGeom>
              <a:avLst/>
              <a:gdLst/>
              <a:ahLst/>
              <a:cxnLst/>
              <a:rect l="l" t="t" r="r" b="b"/>
              <a:pathLst>
                <a:path w="2003459" h="3979146">
                  <a:moveTo>
                    <a:pt x="0" y="0"/>
                  </a:moveTo>
                  <a:lnTo>
                    <a:pt x="2003459" y="0"/>
                  </a:lnTo>
                  <a:lnTo>
                    <a:pt x="2003459" y="3979146"/>
                  </a:lnTo>
                  <a:lnTo>
                    <a:pt x="0" y="3979146"/>
                  </a:lnTo>
                  <a:lnTo>
                    <a:pt x="0" y="0"/>
                  </a:lnTo>
                  <a:close/>
                </a:path>
              </a:pathLst>
            </a:custGeom>
            <a:blipFill>
              <a:blip r:embed="rId6"/>
              <a:stretch>
                <a:fillRect l="-22192" t="-12189" r="-127100" b="-13455"/>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8" name="Freeform 11">
              <a:extLst>
                <a:ext uri="{FF2B5EF4-FFF2-40B4-BE49-F238E27FC236}">
                  <a16:creationId xmlns:a16="http://schemas.microsoft.com/office/drawing/2014/main" id="{C986D0CD-0282-3401-AFEF-720D23564D62}"/>
                </a:ext>
              </a:extLst>
            </p:cNvPr>
            <p:cNvSpPr/>
            <p:nvPr/>
          </p:nvSpPr>
          <p:spPr>
            <a:xfrm flipH="1">
              <a:off x="11418315" y="3664908"/>
              <a:ext cx="1476398" cy="1323221"/>
            </a:xfrm>
            <a:custGeom>
              <a:avLst/>
              <a:gdLst/>
              <a:ahLst/>
              <a:cxnLst/>
              <a:rect l="l" t="t" r="r" b="b"/>
              <a:pathLst>
                <a:path w="1968530" h="1764295">
                  <a:moveTo>
                    <a:pt x="1968530" y="0"/>
                  </a:moveTo>
                  <a:lnTo>
                    <a:pt x="0" y="0"/>
                  </a:lnTo>
                  <a:lnTo>
                    <a:pt x="0" y="1764295"/>
                  </a:lnTo>
                  <a:lnTo>
                    <a:pt x="1968530" y="1764295"/>
                  </a:lnTo>
                  <a:lnTo>
                    <a:pt x="196853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grpSp>
      <p:sp>
        <p:nvSpPr>
          <p:cNvPr id="31" name="TextBox 12">
            <a:extLst>
              <a:ext uri="{FF2B5EF4-FFF2-40B4-BE49-F238E27FC236}">
                <a16:creationId xmlns:a16="http://schemas.microsoft.com/office/drawing/2014/main" id="{222A2510-2EB3-23EC-408E-ECF7A8E2716C}"/>
              </a:ext>
            </a:extLst>
          </p:cNvPr>
          <p:cNvSpPr txBox="1"/>
          <p:nvPr/>
        </p:nvSpPr>
        <p:spPr>
          <a:xfrm>
            <a:off x="6634507" y="3671493"/>
            <a:ext cx="4291400" cy="208980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327"/>
              </a:lnSpc>
            </a:pPr>
            <a:r>
              <a:rPr lang="en-US" sz="2218" dirty="0" err="1">
                <a:solidFill>
                  <a:srgbClr val="0F0326"/>
                </a:solidFill>
                <a:latin typeface="Poppins" panose="00000800000000000000" pitchFamily="2" charset="0"/>
                <a:cs typeface="Poppins" panose="00000800000000000000" pitchFamily="2" charset="0"/>
              </a:rPr>
              <a:t>Chaque</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personne</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est</a:t>
            </a:r>
            <a:r>
              <a:rPr lang="en-US" sz="2218" dirty="0">
                <a:solidFill>
                  <a:srgbClr val="0F0326"/>
                </a:solidFill>
                <a:latin typeface="Poppins" panose="00000800000000000000" pitchFamily="2" charset="0"/>
                <a:cs typeface="Poppins" panose="00000800000000000000" pitchFamily="2" charset="0"/>
              </a:rPr>
              <a:t> </a:t>
            </a:r>
            <a:r>
              <a:rPr lang="en-US" sz="2218" dirty="0" err="1">
                <a:solidFill>
                  <a:srgbClr val="0F0326"/>
                </a:solidFill>
                <a:latin typeface="Poppins" panose="00000800000000000000" pitchFamily="2" charset="0"/>
                <a:cs typeface="Poppins" panose="00000800000000000000" pitchFamily="2" charset="0"/>
              </a:rPr>
              <a:t>motivée</a:t>
            </a:r>
            <a:r>
              <a:rPr lang="en-US" sz="2218" dirty="0">
                <a:solidFill>
                  <a:srgbClr val="0F0326"/>
                </a:solidFill>
                <a:latin typeface="Poppins" panose="00000800000000000000" pitchFamily="2" charset="0"/>
                <a:cs typeface="Poppins" panose="00000800000000000000" pitchFamily="2" charset="0"/>
              </a:rPr>
              <a:t>. </a:t>
            </a:r>
          </a:p>
          <a:p>
            <a:pPr marL="0" lvl="0" indent="0" algn="ctr">
              <a:lnSpc>
                <a:spcPts val="3327"/>
              </a:lnSpc>
            </a:pPr>
            <a:r>
              <a:rPr lang="en-US" sz="2218" dirty="0">
                <a:solidFill>
                  <a:srgbClr val="0F0326"/>
                </a:solidFill>
                <a:latin typeface="Poppins" panose="00000800000000000000" pitchFamily="2" charset="0"/>
                <a:cs typeface="Poppins" panose="00000800000000000000" pitchFamily="2" charset="0"/>
              </a:rPr>
              <a:t>Mais pour </a:t>
            </a:r>
            <a:r>
              <a:rPr lang="en-US" sz="2218" dirty="0">
                <a:solidFill>
                  <a:schemeClr val="accent1"/>
                </a:solidFill>
                <a:latin typeface="Poppins" panose="00000800000000000000" pitchFamily="2" charset="0"/>
                <a:cs typeface="Poppins" panose="00000800000000000000" pitchFamily="2" charset="0"/>
              </a:rPr>
              <a:t>des raisons qui </a:t>
            </a:r>
            <a:r>
              <a:rPr lang="en-US" sz="2218" dirty="0" err="1">
                <a:solidFill>
                  <a:schemeClr val="accent1"/>
                </a:solidFill>
                <a:latin typeface="Poppins" panose="00000800000000000000" pitchFamily="2" charset="0"/>
                <a:cs typeface="Poppins" panose="00000800000000000000" pitchFamily="2" charset="0"/>
              </a:rPr>
              <a:t>lui</a:t>
            </a:r>
            <a:r>
              <a:rPr lang="en-US" sz="2218" dirty="0">
                <a:solidFill>
                  <a:schemeClr val="accent1"/>
                </a:solidFill>
                <a:latin typeface="Poppins" panose="00000800000000000000" pitchFamily="2" charset="0"/>
                <a:cs typeface="Poppins" panose="00000800000000000000" pitchFamily="2" charset="0"/>
              </a:rPr>
              <a:t> </a:t>
            </a:r>
            <a:r>
              <a:rPr lang="en-US" sz="2218" dirty="0" err="1">
                <a:solidFill>
                  <a:schemeClr val="accent1"/>
                </a:solidFill>
                <a:latin typeface="Poppins" panose="00000800000000000000" pitchFamily="2" charset="0"/>
                <a:cs typeface="Poppins" panose="00000800000000000000" pitchFamily="2" charset="0"/>
              </a:rPr>
              <a:t>sont</a:t>
            </a:r>
            <a:r>
              <a:rPr lang="en-US" sz="2218" dirty="0">
                <a:solidFill>
                  <a:schemeClr val="accent1"/>
                </a:solidFill>
                <a:latin typeface="Poppins" panose="00000800000000000000" pitchFamily="2" charset="0"/>
                <a:cs typeface="Poppins" panose="00000800000000000000" pitchFamily="2" charset="0"/>
              </a:rPr>
              <a:t> </a:t>
            </a:r>
            <a:r>
              <a:rPr lang="en-US" sz="2218" dirty="0" err="1">
                <a:solidFill>
                  <a:schemeClr val="accent1"/>
                </a:solidFill>
                <a:latin typeface="Poppins" panose="00000800000000000000" pitchFamily="2" charset="0"/>
                <a:cs typeface="Poppins" panose="00000800000000000000" pitchFamily="2" charset="0"/>
              </a:rPr>
              <a:t>propres</a:t>
            </a:r>
            <a:r>
              <a:rPr lang="en-US" sz="2218" dirty="0">
                <a:solidFill>
                  <a:schemeClr val="accent1"/>
                </a:solidFill>
                <a:latin typeface="Poppins" panose="00000800000000000000" pitchFamily="2" charset="0"/>
                <a:cs typeface="Poppins" panose="00000800000000000000" pitchFamily="2" charset="0"/>
              </a:rPr>
              <a:t> </a:t>
            </a:r>
            <a:r>
              <a:rPr lang="en-US" sz="2218" dirty="0">
                <a:solidFill>
                  <a:srgbClr val="0F0326"/>
                </a:solidFill>
                <a:latin typeface="Poppins" panose="00000800000000000000" pitchFamily="2" charset="0"/>
                <a:cs typeface="Poppins" panose="00000800000000000000" pitchFamily="2" charset="0"/>
              </a:rPr>
              <a:t>et qui ne </a:t>
            </a:r>
            <a:r>
              <a:rPr lang="en-US" sz="2218" dirty="0" err="1">
                <a:solidFill>
                  <a:srgbClr val="0F0326"/>
                </a:solidFill>
                <a:latin typeface="Poppins" panose="00000800000000000000" pitchFamily="2" charset="0"/>
                <a:cs typeface="Poppins" panose="00000800000000000000" pitchFamily="2" charset="0"/>
              </a:rPr>
              <a:t>sont</a:t>
            </a:r>
            <a:r>
              <a:rPr lang="en-US" sz="2218" dirty="0">
                <a:solidFill>
                  <a:srgbClr val="0F0326"/>
                </a:solidFill>
                <a:latin typeface="Poppins" panose="00000800000000000000" pitchFamily="2" charset="0"/>
                <a:cs typeface="Poppins" panose="00000800000000000000" pitchFamily="2" charset="0"/>
              </a:rPr>
              <a:t> pas </a:t>
            </a:r>
            <a:r>
              <a:rPr lang="en-US" sz="2218" dirty="0" err="1">
                <a:solidFill>
                  <a:srgbClr val="0F0326"/>
                </a:solidFill>
                <a:latin typeface="Poppins" panose="00000800000000000000" pitchFamily="2" charset="0"/>
                <a:cs typeface="Poppins" panose="00000800000000000000" pitchFamily="2" charset="0"/>
              </a:rPr>
              <a:t>forcément</a:t>
            </a:r>
            <a:r>
              <a:rPr lang="en-US" sz="2218" dirty="0">
                <a:solidFill>
                  <a:srgbClr val="0F0326"/>
                </a:solidFill>
                <a:latin typeface="Poppins" panose="00000800000000000000" pitchFamily="2" charset="0"/>
                <a:cs typeface="Poppins" panose="00000800000000000000" pitchFamily="2" charset="0"/>
              </a:rPr>
              <a:t> les </a:t>
            </a:r>
            <a:r>
              <a:rPr lang="en-US" sz="2218" dirty="0" err="1">
                <a:solidFill>
                  <a:srgbClr val="0F0326"/>
                </a:solidFill>
                <a:latin typeface="Poppins" panose="00000800000000000000" pitchFamily="2" charset="0"/>
                <a:cs typeface="Poppins" panose="00000800000000000000" pitchFamily="2" charset="0"/>
              </a:rPr>
              <a:t>vôtres</a:t>
            </a:r>
            <a:r>
              <a:rPr lang="en-US" sz="2218" dirty="0">
                <a:solidFill>
                  <a:srgbClr val="0F0326"/>
                </a:solidFill>
                <a:latin typeface="Poppins" panose="00000800000000000000" pitchFamily="2" charset="0"/>
                <a:cs typeface="Poppins" panose="00000800000000000000" pitchFamily="2" charset="0"/>
              </a:rPr>
              <a:t>. </a:t>
            </a:r>
          </a:p>
        </p:txBody>
      </p:sp>
    </p:spTree>
    <p:extLst>
      <p:ext uri="{BB962C8B-B14F-4D97-AF65-F5344CB8AC3E}">
        <p14:creationId xmlns:p14="http://schemas.microsoft.com/office/powerpoint/2010/main" val="2600084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8882107" y="914358"/>
            <a:ext cx="630237" cy="273793"/>
          </a:xfrm>
          <a:prstGeom prst="rect">
            <a:avLst/>
          </a:prstGeom>
        </p:spPr>
        <p:txBody>
          <a:bodyPr lIns="0" tIns="0" rIns="0" bIns="0" rtlCol="0" anchor="t">
            <a:spAutoFit/>
          </a:bodyPr>
          <a:lstStyle/>
          <a:p>
            <a:pPr algn="ctr">
              <a:lnSpc>
                <a:spcPts val="2252"/>
              </a:lnSpc>
              <a:spcBef>
                <a:spcPct val="0"/>
              </a:spcBef>
            </a:pPr>
            <a:r>
              <a:rPr lang="en-US" sz="1801">
                <a:solidFill>
                  <a:srgbClr val="FFFFFF"/>
                </a:solidFill>
                <a:latin typeface="Roboto 1"/>
              </a:rPr>
              <a:t>Plaisir</a:t>
            </a:r>
          </a:p>
        </p:txBody>
      </p:sp>
      <p:sp>
        <p:nvSpPr>
          <p:cNvPr id="9" name="TextBox 9"/>
          <p:cNvSpPr txBox="1"/>
          <p:nvPr/>
        </p:nvSpPr>
        <p:spPr>
          <a:xfrm>
            <a:off x="6408812" y="510576"/>
            <a:ext cx="5943600" cy="869854"/>
          </a:xfrm>
          <a:prstGeom prst="rect">
            <a:avLst/>
          </a:prstGeom>
        </p:spPr>
        <p:txBody>
          <a:bodyPr lIns="0" tIns="0" rIns="0" bIns="0" rtlCol="0" anchor="t">
            <a:spAutoFit/>
          </a:bodyPr>
          <a:lstStyle/>
          <a:p>
            <a:pPr>
              <a:lnSpc>
                <a:spcPts val="3333"/>
              </a:lnSpc>
              <a:spcBef>
                <a:spcPct val="0"/>
              </a:spcBef>
            </a:pPr>
            <a:r>
              <a:rPr lang="fr-FR" sz="2800" dirty="0">
                <a:latin typeface="Poppins" panose="00000800000000000000" pitchFamily="2" charset="0"/>
                <a:cs typeface="Poppins" panose="00000800000000000000" pitchFamily="2" charset="0"/>
              </a:rPr>
              <a:t>Stimuler par la motivation extérieure</a:t>
            </a:r>
            <a:endParaRPr lang="en-US" sz="2800" spc="154" dirty="0">
              <a:solidFill>
                <a:srgbClr val="FE5100"/>
              </a:solidFill>
              <a:latin typeface="Poppins" panose="00000800000000000000" pitchFamily="2" charset="0"/>
              <a:cs typeface="Poppins" panose="00000800000000000000" pitchFamily="2" charset="0"/>
            </a:endParaRPr>
          </a:p>
        </p:txBody>
      </p:sp>
      <p:sp>
        <p:nvSpPr>
          <p:cNvPr id="10" name="Freeform 10"/>
          <p:cNvSpPr/>
          <p:nvPr/>
        </p:nvSpPr>
        <p:spPr>
          <a:xfrm>
            <a:off x="-1580" y="-1777"/>
            <a:ext cx="6097580" cy="6859777"/>
          </a:xfrm>
          <a:custGeom>
            <a:avLst/>
            <a:gdLst/>
            <a:ahLst/>
            <a:cxnLst/>
            <a:rect l="l" t="t" r="r" b="b"/>
            <a:pathLst>
              <a:path w="9146370" h="10289666">
                <a:moveTo>
                  <a:pt x="0" y="0"/>
                </a:moveTo>
                <a:lnTo>
                  <a:pt x="9146370" y="0"/>
                </a:lnTo>
                <a:lnTo>
                  <a:pt x="9146370" y="10289666"/>
                </a:lnTo>
                <a:lnTo>
                  <a:pt x="0" y="10289666"/>
                </a:lnTo>
                <a:lnTo>
                  <a:pt x="0" y="0"/>
                </a:lnTo>
                <a:close/>
              </a:path>
            </a:pathLst>
          </a:custGeom>
          <a:blipFill>
            <a:blip r:embed="rId6"/>
            <a:stretch>
              <a:fillRect l="-34269" r="-34269"/>
            </a:stretch>
          </a:blipFill>
        </p:spPr>
        <p:txBody>
          <a:bodyPr/>
          <a:lstStyle/>
          <a:p>
            <a:endParaRPr lang="fr-FR" sz="1200"/>
          </a:p>
        </p:txBody>
      </p:sp>
      <p:cxnSp>
        <p:nvCxnSpPr>
          <p:cNvPr id="11" name="Google Shape;2938;p10">
            <a:extLst>
              <a:ext uri="{FF2B5EF4-FFF2-40B4-BE49-F238E27FC236}">
                <a16:creationId xmlns:a16="http://schemas.microsoft.com/office/drawing/2014/main" id="{5F8F1072-8DAC-A7B5-4BE8-EAA2BDB3D5FE}"/>
              </a:ext>
            </a:extLst>
          </p:cNvPr>
          <p:cNvCxnSpPr>
            <a:cxnSpLocks/>
          </p:cNvCxnSpPr>
          <p:nvPr/>
        </p:nvCxnSpPr>
        <p:spPr>
          <a:xfrm>
            <a:off x="6410022" y="2732480"/>
            <a:ext cx="9547416" cy="0"/>
          </a:xfrm>
          <a:prstGeom prst="straightConnector1">
            <a:avLst/>
          </a:prstGeom>
          <a:noFill/>
          <a:ln w="9525" cap="flat" cmpd="sng">
            <a:solidFill>
              <a:srgbClr val="BFBFBF"/>
            </a:solidFill>
            <a:prstDash val="dash"/>
            <a:miter lim="800000"/>
            <a:headEnd type="none" w="sm" len="sm"/>
            <a:tailEnd type="none" w="sm" len="sm"/>
          </a:ln>
        </p:spPr>
      </p:cxnSp>
      <p:grpSp>
        <p:nvGrpSpPr>
          <p:cNvPr id="12" name="Group 26">
            <a:extLst>
              <a:ext uri="{FF2B5EF4-FFF2-40B4-BE49-F238E27FC236}">
                <a16:creationId xmlns:a16="http://schemas.microsoft.com/office/drawing/2014/main" id="{760F53F6-2EF9-CAF5-E0C7-C6D4F2DABF02}"/>
              </a:ext>
            </a:extLst>
          </p:cNvPr>
          <p:cNvGrpSpPr/>
          <p:nvPr/>
        </p:nvGrpSpPr>
        <p:grpSpPr>
          <a:xfrm>
            <a:off x="6539562" y="2026084"/>
            <a:ext cx="9417876" cy="397746"/>
            <a:chOff x="4030935" y="1196493"/>
            <a:chExt cx="9417876" cy="397746"/>
          </a:xfrm>
        </p:grpSpPr>
        <p:grpSp>
          <p:nvGrpSpPr>
            <p:cNvPr id="13" name="LineArrowBlue 88">
              <a:extLst>
                <a:ext uri="{FF2B5EF4-FFF2-40B4-BE49-F238E27FC236}">
                  <a16:creationId xmlns:a16="http://schemas.microsoft.com/office/drawing/2014/main" id="{31EF921C-84D8-6266-F463-4BA602151515}"/>
                </a:ext>
              </a:extLst>
            </p:cNvPr>
            <p:cNvGrpSpPr/>
            <p:nvPr>
              <p:custDataLst>
                <p:tags r:id="rId4"/>
              </p:custDataLst>
            </p:nvPr>
          </p:nvGrpSpPr>
          <p:grpSpPr>
            <a:xfrm>
              <a:off x="4030935" y="1196493"/>
              <a:ext cx="396228" cy="396228"/>
              <a:chOff x="1016000" y="1016000"/>
              <a:chExt cx="396228" cy="396228"/>
            </a:xfrm>
          </p:grpSpPr>
          <p:sp>
            <p:nvSpPr>
              <p:cNvPr id="15" name="Oval 3">
                <a:extLst>
                  <a:ext uri="{FF2B5EF4-FFF2-40B4-BE49-F238E27FC236}">
                    <a16:creationId xmlns:a16="http://schemas.microsoft.com/office/drawing/2014/main" id="{329D28BD-A3A7-FDDF-A4EE-FCAFD9C5AACD}"/>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16" name="Freeform: Shape 86">
                <a:extLst>
                  <a:ext uri="{FF2B5EF4-FFF2-40B4-BE49-F238E27FC236}">
                    <a16:creationId xmlns:a16="http://schemas.microsoft.com/office/drawing/2014/main" id="{1A5F7216-AC6A-09BF-077F-BA4754D9B9FA}"/>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14" name="TextBox 6">
              <a:extLst>
                <a:ext uri="{FF2B5EF4-FFF2-40B4-BE49-F238E27FC236}">
                  <a16:creationId xmlns:a16="http://schemas.microsoft.com/office/drawing/2014/main" id="{0C4A0120-C297-ECC1-315B-157940D43291}"/>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Augmenter les salaires</a:t>
              </a:r>
              <a:endParaRPr kumimoji="0" lang="fr-FR" sz="1050" b="0" i="0" u="none" strike="noStrike" kern="1200" cap="none" spc="0" normalizeH="0" baseline="0" noProof="0">
                <a:ln>
                  <a:noFill/>
                </a:ln>
                <a:solidFill>
                  <a:schemeClr val="tx1">
                    <a:lumMod val="75000"/>
                    <a:lumOff val="25000"/>
                  </a:schemeClr>
                </a:solidFill>
                <a:effectLst/>
                <a:uLnTx/>
                <a:uFillTx/>
                <a:latin typeface="Poppins Light" panose="00000400000000000000" pitchFamily="2" charset="0"/>
                <a:ea typeface="+mn-ea"/>
                <a:cs typeface="Poppins Light" panose="00000400000000000000" pitchFamily="2" charset="0"/>
              </a:endParaRPr>
            </a:p>
          </p:txBody>
        </p:sp>
      </p:grpSp>
      <p:cxnSp>
        <p:nvCxnSpPr>
          <p:cNvPr id="17" name="Google Shape;2938;p10">
            <a:extLst>
              <a:ext uri="{FF2B5EF4-FFF2-40B4-BE49-F238E27FC236}">
                <a16:creationId xmlns:a16="http://schemas.microsoft.com/office/drawing/2014/main" id="{DF44F5F2-032C-DFDC-387E-F9AB708C6729}"/>
              </a:ext>
            </a:extLst>
          </p:cNvPr>
          <p:cNvCxnSpPr>
            <a:cxnSpLocks/>
          </p:cNvCxnSpPr>
          <p:nvPr/>
        </p:nvCxnSpPr>
        <p:spPr>
          <a:xfrm>
            <a:off x="6410022" y="3806257"/>
            <a:ext cx="9547416" cy="0"/>
          </a:xfrm>
          <a:prstGeom prst="straightConnector1">
            <a:avLst/>
          </a:prstGeom>
          <a:noFill/>
          <a:ln w="9525" cap="flat" cmpd="sng">
            <a:solidFill>
              <a:srgbClr val="BFBFBF"/>
            </a:solidFill>
            <a:prstDash val="dash"/>
            <a:miter lim="800000"/>
            <a:headEnd type="none" w="sm" len="sm"/>
            <a:tailEnd type="none" w="sm" len="sm"/>
          </a:ln>
        </p:spPr>
      </p:cxnSp>
      <p:grpSp>
        <p:nvGrpSpPr>
          <p:cNvPr id="18" name="Group 26">
            <a:extLst>
              <a:ext uri="{FF2B5EF4-FFF2-40B4-BE49-F238E27FC236}">
                <a16:creationId xmlns:a16="http://schemas.microsoft.com/office/drawing/2014/main" id="{7BD391FF-64F6-6D05-E458-C6B998EFE8B4}"/>
              </a:ext>
            </a:extLst>
          </p:cNvPr>
          <p:cNvGrpSpPr/>
          <p:nvPr/>
        </p:nvGrpSpPr>
        <p:grpSpPr>
          <a:xfrm>
            <a:off x="6539562" y="3041131"/>
            <a:ext cx="9417876" cy="397746"/>
            <a:chOff x="4030935" y="1196493"/>
            <a:chExt cx="9417876" cy="397746"/>
          </a:xfrm>
        </p:grpSpPr>
        <p:grpSp>
          <p:nvGrpSpPr>
            <p:cNvPr id="19" name="LineArrowBlue 88">
              <a:extLst>
                <a:ext uri="{FF2B5EF4-FFF2-40B4-BE49-F238E27FC236}">
                  <a16:creationId xmlns:a16="http://schemas.microsoft.com/office/drawing/2014/main" id="{25668AC1-B048-4C74-D93E-BB82BA43A86F}"/>
                </a:ext>
              </a:extLst>
            </p:cNvPr>
            <p:cNvGrpSpPr/>
            <p:nvPr>
              <p:custDataLst>
                <p:tags r:id="rId3"/>
              </p:custDataLst>
            </p:nvPr>
          </p:nvGrpSpPr>
          <p:grpSpPr>
            <a:xfrm>
              <a:off x="4030935" y="1196493"/>
              <a:ext cx="396228" cy="396228"/>
              <a:chOff x="1016000" y="1016000"/>
              <a:chExt cx="396228" cy="396228"/>
            </a:xfrm>
          </p:grpSpPr>
          <p:sp>
            <p:nvSpPr>
              <p:cNvPr id="21" name="Oval 3">
                <a:extLst>
                  <a:ext uri="{FF2B5EF4-FFF2-40B4-BE49-F238E27FC236}">
                    <a16:creationId xmlns:a16="http://schemas.microsoft.com/office/drawing/2014/main" id="{3C8FD99F-DC6C-FC36-1442-8041AF1C3262}"/>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2" name="Freeform: Shape 86">
                <a:extLst>
                  <a:ext uri="{FF2B5EF4-FFF2-40B4-BE49-F238E27FC236}">
                    <a16:creationId xmlns:a16="http://schemas.microsoft.com/office/drawing/2014/main" id="{3AB33942-3AD0-471B-D7C2-EBB1163D4C60}"/>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0" name="TextBox 6">
              <a:extLst>
                <a:ext uri="{FF2B5EF4-FFF2-40B4-BE49-F238E27FC236}">
                  <a16:creationId xmlns:a16="http://schemas.microsoft.com/office/drawing/2014/main" id="{C42D3313-9ADC-1557-E406-3C74B1A4DB69}"/>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Valoriser la performance individuelle</a:t>
              </a:r>
              <a:endParaRPr kumimoji="0" lang="fr-FR" sz="1050" b="0" i="0" u="none" strike="noStrike" kern="1200" cap="none" spc="0" normalizeH="0" baseline="0" noProof="0">
                <a:ln>
                  <a:noFill/>
                </a:ln>
                <a:solidFill>
                  <a:schemeClr val="tx1">
                    <a:lumMod val="75000"/>
                    <a:lumOff val="25000"/>
                  </a:schemeClr>
                </a:solidFill>
                <a:effectLst/>
                <a:uLnTx/>
                <a:uFillTx/>
                <a:latin typeface="Poppins Light" panose="00000400000000000000" pitchFamily="2" charset="0"/>
                <a:ea typeface="+mn-ea"/>
                <a:cs typeface="Poppins Light" panose="00000400000000000000" pitchFamily="2" charset="0"/>
              </a:endParaRPr>
            </a:p>
          </p:txBody>
        </p:sp>
      </p:grpSp>
      <p:cxnSp>
        <p:nvCxnSpPr>
          <p:cNvPr id="23" name="Google Shape;2938;p10">
            <a:extLst>
              <a:ext uri="{FF2B5EF4-FFF2-40B4-BE49-F238E27FC236}">
                <a16:creationId xmlns:a16="http://schemas.microsoft.com/office/drawing/2014/main" id="{33BBD21D-37E3-D607-35F3-EC4F6E443B5B}"/>
              </a:ext>
            </a:extLst>
          </p:cNvPr>
          <p:cNvCxnSpPr>
            <a:cxnSpLocks/>
          </p:cNvCxnSpPr>
          <p:nvPr/>
        </p:nvCxnSpPr>
        <p:spPr>
          <a:xfrm>
            <a:off x="6410022" y="4986167"/>
            <a:ext cx="9547416" cy="0"/>
          </a:xfrm>
          <a:prstGeom prst="straightConnector1">
            <a:avLst/>
          </a:prstGeom>
          <a:noFill/>
          <a:ln w="9525" cap="flat" cmpd="sng">
            <a:solidFill>
              <a:srgbClr val="BFBFBF"/>
            </a:solidFill>
            <a:prstDash val="dash"/>
            <a:miter lim="800000"/>
            <a:headEnd type="none" w="sm" len="sm"/>
            <a:tailEnd type="none" w="sm" len="sm"/>
          </a:ln>
        </p:spPr>
      </p:cxnSp>
      <p:grpSp>
        <p:nvGrpSpPr>
          <p:cNvPr id="24" name="Group 26">
            <a:extLst>
              <a:ext uri="{FF2B5EF4-FFF2-40B4-BE49-F238E27FC236}">
                <a16:creationId xmlns:a16="http://schemas.microsoft.com/office/drawing/2014/main" id="{FD939070-87AE-2AA7-1385-A00532DA0690}"/>
              </a:ext>
            </a:extLst>
          </p:cNvPr>
          <p:cNvGrpSpPr/>
          <p:nvPr/>
        </p:nvGrpSpPr>
        <p:grpSpPr>
          <a:xfrm>
            <a:off x="6539562" y="4173638"/>
            <a:ext cx="9417876" cy="397746"/>
            <a:chOff x="4030935" y="1196493"/>
            <a:chExt cx="9417876" cy="397746"/>
          </a:xfrm>
        </p:grpSpPr>
        <p:grpSp>
          <p:nvGrpSpPr>
            <p:cNvPr id="25" name="LineArrowBlue 88">
              <a:extLst>
                <a:ext uri="{FF2B5EF4-FFF2-40B4-BE49-F238E27FC236}">
                  <a16:creationId xmlns:a16="http://schemas.microsoft.com/office/drawing/2014/main" id="{3C8E8A6A-F9E8-2BD4-8C71-840A31691F95}"/>
                </a:ext>
              </a:extLst>
            </p:cNvPr>
            <p:cNvGrpSpPr/>
            <p:nvPr>
              <p:custDataLst>
                <p:tags r:id="rId2"/>
              </p:custDataLst>
            </p:nvPr>
          </p:nvGrpSpPr>
          <p:grpSpPr>
            <a:xfrm>
              <a:off x="4030935" y="1196493"/>
              <a:ext cx="396228" cy="396228"/>
              <a:chOff x="1016000" y="1016000"/>
              <a:chExt cx="396228" cy="396228"/>
            </a:xfrm>
          </p:grpSpPr>
          <p:sp>
            <p:nvSpPr>
              <p:cNvPr id="27" name="Oval 3">
                <a:extLst>
                  <a:ext uri="{FF2B5EF4-FFF2-40B4-BE49-F238E27FC236}">
                    <a16:creationId xmlns:a16="http://schemas.microsoft.com/office/drawing/2014/main" id="{699A99F1-1D26-46B9-8A36-5E360167561C}"/>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28" name="Freeform: Shape 86">
                <a:extLst>
                  <a:ext uri="{FF2B5EF4-FFF2-40B4-BE49-F238E27FC236}">
                    <a16:creationId xmlns:a16="http://schemas.microsoft.com/office/drawing/2014/main" id="{0D94EE41-D8CF-48F6-AFC5-71CF32553145}"/>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26" name="TextBox 6">
              <a:extLst>
                <a:ext uri="{FF2B5EF4-FFF2-40B4-BE49-F238E27FC236}">
                  <a16:creationId xmlns:a16="http://schemas.microsoft.com/office/drawing/2014/main" id="{302DF639-5706-FAB2-48F1-3C75C21BC3BA}"/>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Promouvoir et accorder des privilèges</a:t>
              </a:r>
              <a:endParaRPr kumimoji="0" lang="fr-FR" sz="1050" b="0" i="0" u="none" strike="noStrike" kern="1200" cap="none" spc="0" normalizeH="0" baseline="0" noProof="0">
                <a:ln>
                  <a:noFill/>
                </a:ln>
                <a:solidFill>
                  <a:schemeClr val="tx1">
                    <a:lumMod val="75000"/>
                    <a:lumOff val="25000"/>
                  </a:schemeClr>
                </a:solidFill>
                <a:effectLst/>
                <a:uLnTx/>
                <a:uFillTx/>
                <a:latin typeface="Poppins Light" panose="00000400000000000000" pitchFamily="2" charset="0"/>
                <a:ea typeface="+mn-ea"/>
                <a:cs typeface="Poppins Light" panose="00000400000000000000" pitchFamily="2" charset="0"/>
              </a:endParaRPr>
            </a:p>
          </p:txBody>
        </p:sp>
      </p:grpSp>
      <p:grpSp>
        <p:nvGrpSpPr>
          <p:cNvPr id="29" name="Group 26">
            <a:extLst>
              <a:ext uri="{FF2B5EF4-FFF2-40B4-BE49-F238E27FC236}">
                <a16:creationId xmlns:a16="http://schemas.microsoft.com/office/drawing/2014/main" id="{0EE61C1E-396A-CF40-6AB2-50DEEBA3EA64}"/>
              </a:ext>
            </a:extLst>
          </p:cNvPr>
          <p:cNvGrpSpPr/>
          <p:nvPr/>
        </p:nvGrpSpPr>
        <p:grpSpPr>
          <a:xfrm>
            <a:off x="6539562" y="5352029"/>
            <a:ext cx="9417876" cy="397746"/>
            <a:chOff x="4030935" y="1196493"/>
            <a:chExt cx="9417876" cy="397746"/>
          </a:xfrm>
        </p:grpSpPr>
        <p:grpSp>
          <p:nvGrpSpPr>
            <p:cNvPr id="30" name="LineArrowBlue 88">
              <a:extLst>
                <a:ext uri="{FF2B5EF4-FFF2-40B4-BE49-F238E27FC236}">
                  <a16:creationId xmlns:a16="http://schemas.microsoft.com/office/drawing/2014/main" id="{BA78237A-D491-14CB-28C0-877D56ABCEBF}"/>
                </a:ext>
              </a:extLst>
            </p:cNvPr>
            <p:cNvGrpSpPr/>
            <p:nvPr>
              <p:custDataLst>
                <p:tags r:id="rId1"/>
              </p:custDataLst>
            </p:nvPr>
          </p:nvGrpSpPr>
          <p:grpSpPr>
            <a:xfrm>
              <a:off x="4030935" y="1196493"/>
              <a:ext cx="396228" cy="396228"/>
              <a:chOff x="1016000" y="1016000"/>
              <a:chExt cx="396228" cy="396228"/>
            </a:xfrm>
          </p:grpSpPr>
          <p:sp>
            <p:nvSpPr>
              <p:cNvPr id="32" name="Oval 3">
                <a:extLst>
                  <a:ext uri="{FF2B5EF4-FFF2-40B4-BE49-F238E27FC236}">
                    <a16:creationId xmlns:a16="http://schemas.microsoft.com/office/drawing/2014/main" id="{0863FD58-76F7-5919-2C6D-A38EDFE340DF}"/>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sp>
            <p:nvSpPr>
              <p:cNvPr id="33" name="Freeform: Shape 86">
                <a:extLst>
                  <a:ext uri="{FF2B5EF4-FFF2-40B4-BE49-F238E27FC236}">
                    <a16:creationId xmlns:a16="http://schemas.microsoft.com/office/drawing/2014/main" id="{58D8811B-7566-7B7F-E1DB-F3B80F9C1317}"/>
                  </a:ext>
                </a:extLst>
              </p:cNvPr>
              <p:cNvSpPr>
                <a:spLocks noChangeAspect="1"/>
              </p:cNvSpPr>
              <p:nvPr/>
            </p:nvSpPr>
            <p:spPr>
              <a:xfrm>
                <a:off x="1080497" y="1118503"/>
                <a:ext cx="270062" cy="191369"/>
              </a:xfrm>
              <a:custGeom>
                <a:avLst/>
                <a:gdLst/>
                <a:ahLst/>
                <a:cxnLst/>
                <a:rect l="0" t="0" r="0" b="0"/>
                <a:pathLst>
                  <a:path w="270576" h="191733">
                    <a:moveTo>
                      <a:pt x="268764" y="99351"/>
                    </a:moveTo>
                    <a:lnTo>
                      <a:pt x="177792" y="190362"/>
                    </a:lnTo>
                    <a:lnTo>
                      <a:pt x="176904" y="191249"/>
                    </a:lnTo>
                    <a:lnTo>
                      <a:pt x="175697" y="191732"/>
                    </a:lnTo>
                    <a:lnTo>
                      <a:pt x="174528" y="191732"/>
                    </a:lnTo>
                    <a:lnTo>
                      <a:pt x="173360" y="191732"/>
                    </a:lnTo>
                    <a:lnTo>
                      <a:pt x="172151" y="191289"/>
                    </a:lnTo>
                    <a:lnTo>
                      <a:pt x="171264" y="190362"/>
                    </a:lnTo>
                    <a:lnTo>
                      <a:pt x="169452" y="188549"/>
                    </a:lnTo>
                    <a:lnTo>
                      <a:pt x="169452" y="185608"/>
                    </a:lnTo>
                    <a:lnTo>
                      <a:pt x="171264" y="183794"/>
                    </a:lnTo>
                    <a:lnTo>
                      <a:pt x="254098" y="100923"/>
                    </a:lnTo>
                    <a:lnTo>
                      <a:pt x="4633" y="100923"/>
                    </a:lnTo>
                    <a:lnTo>
                      <a:pt x="2053" y="100923"/>
                    </a:lnTo>
                    <a:lnTo>
                      <a:pt x="0" y="98868"/>
                    </a:lnTo>
                    <a:lnTo>
                      <a:pt x="0" y="96289"/>
                    </a:lnTo>
                    <a:lnTo>
                      <a:pt x="0" y="93711"/>
                    </a:lnTo>
                    <a:lnTo>
                      <a:pt x="2053" y="91656"/>
                    </a:lnTo>
                    <a:lnTo>
                      <a:pt x="4633" y="91656"/>
                    </a:lnTo>
                    <a:lnTo>
                      <a:pt x="254502" y="91656"/>
                    </a:lnTo>
                    <a:lnTo>
                      <a:pt x="171225" y="8381"/>
                    </a:lnTo>
                    <a:lnTo>
                      <a:pt x="169411" y="6568"/>
                    </a:lnTo>
                    <a:lnTo>
                      <a:pt x="169411" y="3626"/>
                    </a:lnTo>
                    <a:lnTo>
                      <a:pt x="171225" y="1812"/>
                    </a:lnTo>
                    <a:lnTo>
                      <a:pt x="173038" y="0"/>
                    </a:lnTo>
                    <a:lnTo>
                      <a:pt x="175979" y="0"/>
                    </a:lnTo>
                    <a:lnTo>
                      <a:pt x="177792" y="1812"/>
                    </a:lnTo>
                    <a:lnTo>
                      <a:pt x="268764" y="92784"/>
                    </a:lnTo>
                    <a:lnTo>
                      <a:pt x="270575" y="94638"/>
                    </a:lnTo>
                    <a:lnTo>
                      <a:pt x="270575" y="97539"/>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err="1">
                  <a:solidFill>
                    <a:schemeClr val="bg1"/>
                  </a:solidFill>
                </a:endParaRPr>
              </a:p>
            </p:txBody>
          </p:sp>
        </p:grpSp>
        <p:sp>
          <p:nvSpPr>
            <p:cNvPr id="31" name="TextBox 6">
              <a:extLst>
                <a:ext uri="{FF2B5EF4-FFF2-40B4-BE49-F238E27FC236}">
                  <a16:creationId xmlns:a16="http://schemas.microsoft.com/office/drawing/2014/main" id="{D5C693A6-4F87-6661-8AF8-90620FB6A636}"/>
                </a:ext>
              </a:extLst>
            </p:cNvPr>
            <p:cNvSpPr txBox="1"/>
            <p:nvPr/>
          </p:nvSpPr>
          <p:spPr>
            <a:xfrm>
              <a:off x="4714299" y="1224907"/>
              <a:ext cx="8734512" cy="369332"/>
            </a:xfrm>
            <a:prstGeom prst="rect">
              <a:avLst/>
            </a:prstGeom>
            <a:noFill/>
            <a:ln w="6350">
              <a:noFill/>
              <a:miter lim="800000"/>
            </a:ln>
          </p:spPr>
          <p:txBody>
            <a:bodyPr wrap="square">
              <a:spAutoFit/>
            </a:bodyPr>
            <a:lstStyle/>
            <a:p>
              <a:pPr marL="0" marR="0" lvl="0" indent="0" algn="l" defTabSz="87947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fr-FR" sz="1800" i="0" u="none" strike="noStrike" kern="1200" cap="none" spc="0" normalizeH="0" baseline="0" noProof="0">
                  <a:ln>
                    <a:noFill/>
                  </a:ln>
                  <a:solidFill>
                    <a:schemeClr val="tx1">
                      <a:lumMod val="75000"/>
                      <a:lumOff val="25000"/>
                    </a:schemeClr>
                  </a:solidFill>
                  <a:effectLst/>
                  <a:uLnTx/>
                  <a:uFillTx/>
                  <a:latin typeface="Poppins" panose="00000800000000000000" pitchFamily="2" charset="0"/>
                  <a:ea typeface="+mn-ea"/>
                  <a:cs typeface="Poppins" panose="00000800000000000000" pitchFamily="2" charset="0"/>
                </a:rPr>
                <a:t>Garantir la sécurité de l’emploi</a:t>
              </a:r>
              <a:endParaRPr kumimoji="0" lang="fr-FR" sz="1050" b="0" i="0" u="none" strike="noStrike" kern="1200" cap="none" spc="0" normalizeH="0" baseline="0" noProof="0">
                <a:ln>
                  <a:noFill/>
                </a:ln>
                <a:solidFill>
                  <a:schemeClr val="tx1">
                    <a:lumMod val="75000"/>
                    <a:lumOff val="25000"/>
                  </a:schemeClr>
                </a:solidFill>
                <a:effectLst/>
                <a:uLnTx/>
                <a:uFillTx/>
                <a:latin typeface="Poppins Light" panose="00000400000000000000" pitchFamily="2" charset="0"/>
                <a:ea typeface="+mn-ea"/>
                <a:cs typeface="Poppins Light" panose="00000400000000000000" pitchFamily="2" charset="0"/>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62AB44-13F5-FC1B-5E17-DB2671ED2459}"/>
              </a:ext>
            </a:extLst>
          </p:cNvPr>
          <p:cNvSpPr>
            <a:spLocks noGrp="1"/>
          </p:cNvSpPr>
          <p:nvPr>
            <p:ph type="title"/>
          </p:nvPr>
        </p:nvSpPr>
        <p:spPr/>
        <p:txBody>
          <a:bodyPr/>
          <a:lstStyle/>
          <a:p>
            <a:r>
              <a:rPr lang="fr-FR"/>
              <a:t>La motivation intrinsèque</a:t>
            </a:r>
          </a:p>
        </p:txBody>
      </p:sp>
      <p:pic>
        <p:nvPicPr>
          <p:cNvPr id="6" name="Espace réservé pour une image  5" descr="Une image contenant texte, mammifère, chien, légume&#10;&#10;Description générée automatiquement">
            <a:extLst>
              <a:ext uri="{FF2B5EF4-FFF2-40B4-BE49-F238E27FC236}">
                <a16:creationId xmlns:a16="http://schemas.microsoft.com/office/drawing/2014/main" id="{09BC2BD7-2D9A-8C1C-345E-F06A8E6846DE}"/>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t="19780" b="19780"/>
          <a:stretch>
            <a:fillRect/>
          </a:stretch>
        </p:blipFill>
        <p:spPr/>
      </p:pic>
      <p:sp>
        <p:nvSpPr>
          <p:cNvPr id="9" name="ZoneTexte 1">
            <a:extLst>
              <a:ext uri="{FF2B5EF4-FFF2-40B4-BE49-F238E27FC236}">
                <a16:creationId xmlns:a16="http://schemas.microsoft.com/office/drawing/2014/main" id="{C5F45B9A-1660-B774-522D-227FEFF52AAF}"/>
              </a:ext>
            </a:extLst>
          </p:cNvPr>
          <p:cNvSpPr txBox="1"/>
          <p:nvPr/>
        </p:nvSpPr>
        <p:spPr>
          <a:xfrm>
            <a:off x="798576" y="2292277"/>
            <a:ext cx="4779264" cy="22734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spAutoFit/>
          </a:bodyPr>
          <a:lstStyle>
            <a:lvl1pPr algn="just">
              <a:lnSpc>
                <a:spcPct val="150000"/>
              </a:lnSpc>
              <a:defRPr sz="1600">
                <a:solidFill>
                  <a:srgbClr val="525659"/>
                </a:solidFill>
                <a:latin typeface="Poppins Light"/>
                <a:ea typeface="Poppins Light"/>
                <a:cs typeface="Poppins Light"/>
                <a:sym typeface="Poppins Light"/>
              </a:defRPr>
            </a:lvl1pPr>
          </a:lstStyle>
          <a:p>
            <a:r>
              <a:rPr lang="fr-FR"/>
              <a:t>Au-delà de la </a:t>
            </a:r>
            <a:r>
              <a:rPr lang="fr-FR" b="1"/>
              <a:t>motivation biologique </a:t>
            </a:r>
            <a:r>
              <a:rPr lang="fr-FR"/>
              <a:t>(faim, soif, etc.), et de la </a:t>
            </a:r>
            <a:r>
              <a:rPr lang="fr-FR" b="1"/>
              <a:t>motivation extérieure</a:t>
            </a:r>
            <a:r>
              <a:rPr lang="fr-FR"/>
              <a:t> (récompense, punition, etc.), Daniel Pink met en évidence un troisième type de motivation  : la</a:t>
            </a:r>
            <a:r>
              <a:rPr lang="fr-FR">
                <a:solidFill>
                  <a:schemeClr val="accent6">
                    <a:lumMod val="25000"/>
                  </a:schemeClr>
                </a:solidFill>
                <a:latin typeface="Poppins Light" panose="00000400000000000000" pitchFamily="2" charset="0"/>
                <a:cs typeface="Poppins Light" panose="00000400000000000000" pitchFamily="2" charset="0"/>
              </a:rPr>
              <a:t> </a:t>
            </a:r>
            <a:r>
              <a:rPr lang="fr-FR" b="1">
                <a:solidFill>
                  <a:schemeClr val="accent6">
                    <a:lumMod val="25000"/>
                  </a:schemeClr>
                </a:solidFill>
                <a:latin typeface="Poppins Light" panose="00000400000000000000" pitchFamily="2" charset="0"/>
                <a:cs typeface="Poppins Light" panose="00000400000000000000" pitchFamily="2" charset="0"/>
                <a:hlinkClick r:id="rId4"/>
              </a:rPr>
              <a:t>motivation intrinsèque</a:t>
            </a:r>
            <a:endParaRPr lang="fr-FR"/>
          </a:p>
          <a:p>
            <a:endParaRPr lang="fr-FR"/>
          </a:p>
        </p:txBody>
      </p:sp>
    </p:spTree>
    <p:extLst>
      <p:ext uri="{BB962C8B-B14F-4D97-AF65-F5344CB8AC3E}">
        <p14:creationId xmlns:p14="http://schemas.microsoft.com/office/powerpoint/2010/main" val="2879489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224D83EB-4138-4712-9359-77A2458C046F}"/>
              </a:ext>
            </a:extLst>
          </p:cNvPr>
          <p:cNvGrpSpPr/>
          <p:nvPr/>
        </p:nvGrpSpPr>
        <p:grpSpPr>
          <a:xfrm>
            <a:off x="141012" y="3163811"/>
            <a:ext cx="2539018" cy="1012897"/>
            <a:chOff x="4972335" y="2928445"/>
            <a:chExt cx="3195660" cy="644571"/>
          </a:xfrm>
          <a:noFill/>
        </p:grpSpPr>
        <p:sp>
          <p:nvSpPr>
            <p:cNvPr id="37" name="Rectangle : coins arrondis 36">
              <a:extLst>
                <a:ext uri="{FF2B5EF4-FFF2-40B4-BE49-F238E27FC236}">
                  <a16:creationId xmlns:a16="http://schemas.microsoft.com/office/drawing/2014/main" id="{001FBBDD-D9AA-4D47-9E64-0CC5FD16E0D2}"/>
                </a:ext>
              </a:extLst>
            </p:cNvPr>
            <p:cNvSpPr/>
            <p:nvPr/>
          </p:nvSpPr>
          <p:spPr bwMode="gray">
            <a:xfrm>
              <a:off x="5123892" y="3068960"/>
              <a:ext cx="3044103"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38" name="ZoneTexte 37">
              <a:extLst>
                <a:ext uri="{FF2B5EF4-FFF2-40B4-BE49-F238E27FC236}">
                  <a16:creationId xmlns:a16="http://schemas.microsoft.com/office/drawing/2014/main" id="{460919F6-D651-4B32-863C-E747D2398E86}"/>
                </a:ext>
              </a:extLst>
            </p:cNvPr>
            <p:cNvSpPr txBox="1"/>
            <p:nvPr/>
          </p:nvSpPr>
          <p:spPr>
            <a:xfrm>
              <a:off x="4972335" y="2928445"/>
              <a:ext cx="2879050"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rPr>
                <a:t>Demander des avis</a:t>
              </a:r>
            </a:p>
          </p:txBody>
        </p:sp>
      </p:grpSp>
      <p:sp>
        <p:nvSpPr>
          <p:cNvPr id="68" name="Titre 67">
            <a:extLst>
              <a:ext uri="{FF2B5EF4-FFF2-40B4-BE49-F238E27FC236}">
                <a16:creationId xmlns:a16="http://schemas.microsoft.com/office/drawing/2014/main" id="{25D71F61-695C-48A9-87BD-F9DA392F26B0}"/>
              </a:ext>
            </a:extLst>
          </p:cNvPr>
          <p:cNvSpPr>
            <a:spLocks noGrp="1"/>
          </p:cNvSpPr>
          <p:nvPr>
            <p:ph type="title" idx="4294967295"/>
          </p:nvPr>
        </p:nvSpPr>
        <p:spPr>
          <a:xfrm>
            <a:off x="106837" y="277486"/>
            <a:ext cx="12192000" cy="693738"/>
          </a:xfrm>
        </p:spPr>
        <p:txBody>
          <a:bodyPr>
            <a:normAutofit/>
          </a:bodyPr>
          <a:lstStyle/>
          <a:p>
            <a:pPr algn="ctr"/>
            <a:r>
              <a:rPr lang="fr-FR" sz="4800">
                <a:solidFill>
                  <a:schemeClr val="bg1"/>
                </a:solidFill>
                <a:latin typeface="Poppins bold" panose="00000800000000000000" pitchFamily="2" charset="0"/>
                <a:cs typeface="Poppins bold" panose="00000800000000000000" pitchFamily="2" charset="0"/>
              </a:rPr>
              <a:t>Motiver son équipe</a:t>
            </a:r>
          </a:p>
        </p:txBody>
      </p:sp>
      <p:pic>
        <p:nvPicPr>
          <p:cNvPr id="63" name="Image 62">
            <a:extLst>
              <a:ext uri="{FF2B5EF4-FFF2-40B4-BE49-F238E27FC236}">
                <a16:creationId xmlns:a16="http://schemas.microsoft.com/office/drawing/2014/main" id="{C3F2C8A8-6D98-466A-AF50-C3ED280455C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108101"/>
            <a:ext cx="12191999" cy="8127999"/>
          </a:xfrm>
          <a:prstGeom prst="rect">
            <a:avLst/>
          </a:prstGeom>
        </p:spPr>
      </p:pic>
      <p:sp>
        <p:nvSpPr>
          <p:cNvPr id="64" name="Titre 67">
            <a:extLst>
              <a:ext uri="{FF2B5EF4-FFF2-40B4-BE49-F238E27FC236}">
                <a16:creationId xmlns:a16="http://schemas.microsoft.com/office/drawing/2014/main" id="{79A6BFF9-DF3C-4DD0-99F2-25731289BF23}"/>
              </a:ext>
            </a:extLst>
          </p:cNvPr>
          <p:cNvSpPr txBox="1">
            <a:spLocks/>
          </p:cNvSpPr>
          <p:nvPr/>
        </p:nvSpPr>
        <p:spPr bwMode="gray">
          <a:xfrm>
            <a:off x="-243172" y="80513"/>
            <a:ext cx="12192000" cy="693738"/>
          </a:xfrm>
          <a:prstGeom prst="rect">
            <a:avLst/>
          </a:prstGeom>
        </p:spPr>
        <p:txBody>
          <a:bodyPr vert="horz" lIns="0" tIns="0" rIns="0" bIns="0" rtlCol="0" anchor="t" anchorCtr="0">
            <a:noAutofit/>
          </a:bodyPr>
          <a:lstStyle>
            <a:lvl1pPr algn="l" defTabSz="1219170" rtl="0" eaLnBrk="1" latinLnBrk="0" hangingPunct="1">
              <a:lnSpc>
                <a:spcPct val="100000"/>
              </a:lnSpc>
              <a:spcBef>
                <a:spcPct val="0"/>
              </a:spcBef>
              <a:buNone/>
              <a:defRPr sz="3400" b="1" kern="1200">
                <a:solidFill>
                  <a:schemeClr val="tx2"/>
                </a:solidFill>
                <a:latin typeface="+mj-lt"/>
                <a:ea typeface="+mj-ea"/>
                <a:cs typeface="+mj-cs"/>
              </a:defRPr>
            </a:lvl1pPr>
          </a:lstStyle>
          <a:p>
            <a:pPr algn="ctr"/>
            <a:r>
              <a:rPr lang="fr-FR" sz="4800" dirty="0">
                <a:solidFill>
                  <a:schemeClr val="bg1"/>
                </a:solidFill>
                <a:latin typeface="Poppins bold" panose="00000800000000000000" pitchFamily="2" charset="0"/>
                <a:cs typeface="Poppins bold" panose="00000800000000000000" pitchFamily="2" charset="0"/>
              </a:rPr>
              <a:t>Quelles bonnes pratiques pour</a:t>
            </a:r>
          </a:p>
          <a:p>
            <a:pPr algn="ctr"/>
            <a:r>
              <a:rPr lang="fr-FR" sz="4800" dirty="0">
                <a:solidFill>
                  <a:schemeClr val="bg1"/>
                </a:solidFill>
                <a:latin typeface="Poppins bold" panose="00000800000000000000" pitchFamily="2" charset="0"/>
                <a:cs typeface="Poppins bold" panose="00000800000000000000" pitchFamily="2" charset="0"/>
              </a:rPr>
              <a:t>créer les conditions de la motivation intrinsèque ?</a:t>
            </a:r>
          </a:p>
        </p:txBody>
      </p:sp>
    </p:spTree>
    <p:extLst>
      <p:ext uri="{BB962C8B-B14F-4D97-AF65-F5344CB8AC3E}">
        <p14:creationId xmlns:p14="http://schemas.microsoft.com/office/powerpoint/2010/main" val="2910788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3AB8C44-DCCA-4C7E-8784-8587E3BF10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24097"/>
            <a:ext cx="12191999" cy="8127999"/>
          </a:xfrm>
          <a:prstGeom prst="rect">
            <a:avLst/>
          </a:prstGeom>
        </p:spPr>
      </p:pic>
      <p:grpSp>
        <p:nvGrpSpPr>
          <p:cNvPr id="13" name="Groupe 12">
            <a:extLst>
              <a:ext uri="{FF2B5EF4-FFF2-40B4-BE49-F238E27FC236}">
                <a16:creationId xmlns:a16="http://schemas.microsoft.com/office/drawing/2014/main" id="{53BD033B-FAC0-4562-8A58-DA140CC1894E}"/>
              </a:ext>
            </a:extLst>
          </p:cNvPr>
          <p:cNvGrpSpPr/>
          <p:nvPr/>
        </p:nvGrpSpPr>
        <p:grpSpPr>
          <a:xfrm>
            <a:off x="340245" y="1095003"/>
            <a:ext cx="3161570" cy="861541"/>
            <a:chOff x="5123892" y="3030011"/>
            <a:chExt cx="3979218" cy="543005"/>
          </a:xfrm>
          <a:noFill/>
        </p:grpSpPr>
        <p:sp>
          <p:nvSpPr>
            <p:cNvPr id="12" name="Rectangle : coins arrondis 11">
              <a:extLst>
                <a:ext uri="{FF2B5EF4-FFF2-40B4-BE49-F238E27FC236}">
                  <a16:creationId xmlns:a16="http://schemas.microsoft.com/office/drawing/2014/main" id="{4D2AB799-BB41-4694-BA45-4487CC17221C}"/>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10" name="ZoneTexte 9">
              <a:extLst>
                <a:ext uri="{FF2B5EF4-FFF2-40B4-BE49-F238E27FC236}">
                  <a16:creationId xmlns:a16="http://schemas.microsoft.com/office/drawing/2014/main" id="{0861BD69-5A7E-4A1A-B1F8-F517FFCAF24A}"/>
                </a:ext>
              </a:extLst>
            </p:cNvPr>
            <p:cNvSpPr txBox="1"/>
            <p:nvPr/>
          </p:nvSpPr>
          <p:spPr>
            <a:xfrm>
              <a:off x="6474818" y="3030011"/>
              <a:ext cx="2628292"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0AA91"/>
                  </a:solidFill>
                  <a:effectLst/>
                  <a:uLnTx/>
                  <a:uFillTx/>
                  <a:latin typeface="Poppins bold" panose="00000800000000000000" pitchFamily="2" charset="0"/>
                  <a:ea typeface="+mn-ea"/>
                  <a:cs typeface="Poppins bold" panose="00000800000000000000" pitchFamily="2" charset="0"/>
                </a:rPr>
                <a:t>Être disponible</a:t>
              </a:r>
            </a:p>
          </p:txBody>
        </p:sp>
      </p:grpSp>
      <p:grpSp>
        <p:nvGrpSpPr>
          <p:cNvPr id="18" name="Groupe 17">
            <a:extLst>
              <a:ext uri="{FF2B5EF4-FFF2-40B4-BE49-F238E27FC236}">
                <a16:creationId xmlns:a16="http://schemas.microsoft.com/office/drawing/2014/main" id="{D2616E8F-E9E7-47A5-848F-7DB0EDF9BB2D}"/>
              </a:ext>
            </a:extLst>
          </p:cNvPr>
          <p:cNvGrpSpPr/>
          <p:nvPr/>
        </p:nvGrpSpPr>
        <p:grpSpPr>
          <a:xfrm>
            <a:off x="4846604" y="31760"/>
            <a:ext cx="4345741" cy="1924786"/>
            <a:chOff x="5123892" y="2359878"/>
            <a:chExt cx="5469639" cy="1213138"/>
          </a:xfrm>
          <a:noFill/>
        </p:grpSpPr>
        <p:sp>
          <p:nvSpPr>
            <p:cNvPr id="19" name="Rectangle : coins arrondis 18">
              <a:extLst>
                <a:ext uri="{FF2B5EF4-FFF2-40B4-BE49-F238E27FC236}">
                  <a16:creationId xmlns:a16="http://schemas.microsoft.com/office/drawing/2014/main" id="{3AB90D80-0AC8-4137-9317-3C520DBA12A9}"/>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endParaRPr>
            </a:p>
          </p:txBody>
        </p:sp>
        <p:sp>
          <p:nvSpPr>
            <p:cNvPr id="20" name="ZoneTexte 19">
              <a:extLst>
                <a:ext uri="{FF2B5EF4-FFF2-40B4-BE49-F238E27FC236}">
                  <a16:creationId xmlns:a16="http://schemas.microsoft.com/office/drawing/2014/main" id="{E2D0F57E-3D58-4AFB-9343-EBB661E7F6DC}"/>
                </a:ext>
              </a:extLst>
            </p:cNvPr>
            <p:cNvSpPr txBox="1"/>
            <p:nvPr/>
          </p:nvSpPr>
          <p:spPr>
            <a:xfrm>
              <a:off x="7965239" y="2359878"/>
              <a:ext cx="2628292"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rPr>
                <a:t>Être sincère</a:t>
              </a:r>
            </a:p>
          </p:txBody>
        </p:sp>
      </p:grpSp>
      <p:grpSp>
        <p:nvGrpSpPr>
          <p:cNvPr id="30" name="Groupe 29">
            <a:extLst>
              <a:ext uri="{FF2B5EF4-FFF2-40B4-BE49-F238E27FC236}">
                <a16:creationId xmlns:a16="http://schemas.microsoft.com/office/drawing/2014/main" id="{32B81A73-1B18-4E39-BCC1-BAFEDB6343E1}"/>
              </a:ext>
            </a:extLst>
          </p:cNvPr>
          <p:cNvGrpSpPr/>
          <p:nvPr/>
        </p:nvGrpSpPr>
        <p:grpSpPr>
          <a:xfrm>
            <a:off x="9192346" y="579107"/>
            <a:ext cx="2752905" cy="1373611"/>
            <a:chOff x="4961044" y="2698900"/>
            <a:chExt cx="2791140" cy="874116"/>
          </a:xfrm>
          <a:noFill/>
        </p:grpSpPr>
        <p:sp>
          <p:nvSpPr>
            <p:cNvPr id="31" name="Rectangle : coins arrondis 30">
              <a:extLst>
                <a:ext uri="{FF2B5EF4-FFF2-40B4-BE49-F238E27FC236}">
                  <a16:creationId xmlns:a16="http://schemas.microsoft.com/office/drawing/2014/main" id="{D8F824E9-6C34-4E52-BEB9-106DDCAE12E7}"/>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32" name="ZoneTexte 31">
              <a:extLst>
                <a:ext uri="{FF2B5EF4-FFF2-40B4-BE49-F238E27FC236}">
                  <a16:creationId xmlns:a16="http://schemas.microsoft.com/office/drawing/2014/main" id="{E7EC5EDA-DCBD-4C30-83D8-D18EFCA2FD72}"/>
                </a:ext>
              </a:extLst>
            </p:cNvPr>
            <p:cNvSpPr txBox="1"/>
            <p:nvPr/>
          </p:nvSpPr>
          <p:spPr>
            <a:xfrm>
              <a:off x="4961044" y="2698900"/>
              <a:ext cx="2628292"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rPr>
                <a:t>Clarifier ce qu’il y a à faire</a:t>
              </a:r>
            </a:p>
          </p:txBody>
        </p:sp>
      </p:grpSp>
      <p:grpSp>
        <p:nvGrpSpPr>
          <p:cNvPr id="21" name="Groupe 20">
            <a:extLst>
              <a:ext uri="{FF2B5EF4-FFF2-40B4-BE49-F238E27FC236}">
                <a16:creationId xmlns:a16="http://schemas.microsoft.com/office/drawing/2014/main" id="{46E7E4E3-80DC-47B7-A884-9870767116B4}"/>
              </a:ext>
            </a:extLst>
          </p:cNvPr>
          <p:cNvGrpSpPr/>
          <p:nvPr/>
        </p:nvGrpSpPr>
        <p:grpSpPr>
          <a:xfrm>
            <a:off x="106837" y="215754"/>
            <a:ext cx="6997276" cy="3960958"/>
            <a:chOff x="799752" y="1052407"/>
            <a:chExt cx="7094460" cy="2520609"/>
          </a:xfrm>
          <a:noFill/>
        </p:grpSpPr>
        <p:sp>
          <p:nvSpPr>
            <p:cNvPr id="22" name="Rectangle : coins arrondis 21">
              <a:extLst>
                <a:ext uri="{FF2B5EF4-FFF2-40B4-BE49-F238E27FC236}">
                  <a16:creationId xmlns:a16="http://schemas.microsoft.com/office/drawing/2014/main" id="{2F0F2B68-7B3F-4092-AA54-A46AF355D03C}"/>
                </a:ext>
              </a:extLst>
            </p:cNvPr>
            <p:cNvSpPr/>
            <p:nvPr/>
          </p:nvSpPr>
          <p:spPr bwMode="gray">
            <a:xfrm>
              <a:off x="5265920"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23" name="ZoneTexte 22">
              <a:extLst>
                <a:ext uri="{FF2B5EF4-FFF2-40B4-BE49-F238E27FC236}">
                  <a16:creationId xmlns:a16="http://schemas.microsoft.com/office/drawing/2014/main" id="{1787CEA4-CA82-4B24-AB2C-58BB7CEBE764}"/>
                </a:ext>
              </a:extLst>
            </p:cNvPr>
            <p:cNvSpPr txBox="1"/>
            <p:nvPr/>
          </p:nvSpPr>
          <p:spPr>
            <a:xfrm>
              <a:off x="799752" y="1052407"/>
              <a:ext cx="2941754"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80808"/>
                  </a:solidFill>
                  <a:effectLst/>
                  <a:uLnTx/>
                  <a:uFillTx/>
                  <a:latin typeface="Poppins bold" panose="00000800000000000000" pitchFamily="2" charset="0"/>
                  <a:ea typeface="+mn-ea"/>
                  <a:cs typeface="Poppins bold" panose="00000800000000000000" pitchFamily="2" charset="0"/>
                </a:rPr>
                <a:t>Faire confiance… et le dire</a:t>
              </a:r>
            </a:p>
          </p:txBody>
        </p:sp>
      </p:grpSp>
      <p:grpSp>
        <p:nvGrpSpPr>
          <p:cNvPr id="33" name="Groupe 32">
            <a:extLst>
              <a:ext uri="{FF2B5EF4-FFF2-40B4-BE49-F238E27FC236}">
                <a16:creationId xmlns:a16="http://schemas.microsoft.com/office/drawing/2014/main" id="{0CC93FAC-91EE-4642-9D46-03B0FFFD258D}"/>
              </a:ext>
            </a:extLst>
          </p:cNvPr>
          <p:cNvGrpSpPr/>
          <p:nvPr/>
        </p:nvGrpSpPr>
        <p:grpSpPr>
          <a:xfrm>
            <a:off x="9146389" y="2208311"/>
            <a:ext cx="2880320" cy="832036"/>
            <a:chOff x="5123892" y="3068960"/>
            <a:chExt cx="2628292" cy="504056"/>
          </a:xfrm>
          <a:noFill/>
        </p:grpSpPr>
        <p:sp>
          <p:nvSpPr>
            <p:cNvPr id="34" name="Rectangle : coins arrondis 33">
              <a:extLst>
                <a:ext uri="{FF2B5EF4-FFF2-40B4-BE49-F238E27FC236}">
                  <a16:creationId xmlns:a16="http://schemas.microsoft.com/office/drawing/2014/main" id="{4A5ABF85-35EC-4B3C-B02F-AD9E595C5DB8}"/>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endParaRPr>
            </a:p>
          </p:txBody>
        </p:sp>
        <p:sp>
          <p:nvSpPr>
            <p:cNvPr id="35" name="ZoneTexte 34">
              <a:extLst>
                <a:ext uri="{FF2B5EF4-FFF2-40B4-BE49-F238E27FC236}">
                  <a16:creationId xmlns:a16="http://schemas.microsoft.com/office/drawing/2014/main" id="{D0DD0DB9-052E-47BA-9E3E-3BDB5E42086D}"/>
                </a:ext>
              </a:extLst>
            </p:cNvPr>
            <p:cNvSpPr txBox="1"/>
            <p:nvPr/>
          </p:nvSpPr>
          <p:spPr>
            <a:xfrm>
              <a:off x="5123892" y="3068960"/>
              <a:ext cx="2628292"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rPr>
                <a:t>Donner + de moyens pour faire</a:t>
              </a:r>
            </a:p>
          </p:txBody>
        </p:sp>
      </p:grpSp>
      <p:grpSp>
        <p:nvGrpSpPr>
          <p:cNvPr id="36" name="Groupe 35">
            <a:extLst>
              <a:ext uri="{FF2B5EF4-FFF2-40B4-BE49-F238E27FC236}">
                <a16:creationId xmlns:a16="http://schemas.microsoft.com/office/drawing/2014/main" id="{224D83EB-4138-4712-9359-77A2458C046F}"/>
              </a:ext>
            </a:extLst>
          </p:cNvPr>
          <p:cNvGrpSpPr/>
          <p:nvPr/>
        </p:nvGrpSpPr>
        <p:grpSpPr>
          <a:xfrm>
            <a:off x="141012" y="3163811"/>
            <a:ext cx="2539018" cy="1012897"/>
            <a:chOff x="4972335" y="2928445"/>
            <a:chExt cx="3195660" cy="644571"/>
          </a:xfrm>
          <a:noFill/>
        </p:grpSpPr>
        <p:sp>
          <p:nvSpPr>
            <p:cNvPr id="37" name="Rectangle : coins arrondis 36">
              <a:extLst>
                <a:ext uri="{FF2B5EF4-FFF2-40B4-BE49-F238E27FC236}">
                  <a16:creationId xmlns:a16="http://schemas.microsoft.com/office/drawing/2014/main" id="{001FBBDD-D9AA-4D47-9E64-0CC5FD16E0D2}"/>
                </a:ext>
              </a:extLst>
            </p:cNvPr>
            <p:cNvSpPr/>
            <p:nvPr/>
          </p:nvSpPr>
          <p:spPr bwMode="gray">
            <a:xfrm>
              <a:off x="5123892" y="3068960"/>
              <a:ext cx="3044103"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38" name="ZoneTexte 37">
              <a:extLst>
                <a:ext uri="{FF2B5EF4-FFF2-40B4-BE49-F238E27FC236}">
                  <a16:creationId xmlns:a16="http://schemas.microsoft.com/office/drawing/2014/main" id="{460919F6-D651-4B32-863C-E747D2398E86}"/>
                </a:ext>
              </a:extLst>
            </p:cNvPr>
            <p:cNvSpPr txBox="1"/>
            <p:nvPr/>
          </p:nvSpPr>
          <p:spPr>
            <a:xfrm>
              <a:off x="4972335" y="2928445"/>
              <a:ext cx="2879050"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rPr>
                <a:t>Demander des avis</a:t>
              </a:r>
            </a:p>
          </p:txBody>
        </p:sp>
      </p:grpSp>
      <p:grpSp>
        <p:nvGrpSpPr>
          <p:cNvPr id="14" name="Groupe 13">
            <a:extLst>
              <a:ext uri="{FF2B5EF4-FFF2-40B4-BE49-F238E27FC236}">
                <a16:creationId xmlns:a16="http://schemas.microsoft.com/office/drawing/2014/main" id="{0B67801A-A82C-471B-AEFD-4A16945042AF}"/>
              </a:ext>
            </a:extLst>
          </p:cNvPr>
          <p:cNvGrpSpPr/>
          <p:nvPr/>
        </p:nvGrpSpPr>
        <p:grpSpPr>
          <a:xfrm>
            <a:off x="2680029" y="254897"/>
            <a:ext cx="3817093" cy="2821715"/>
            <a:chOff x="5123892" y="1777378"/>
            <a:chExt cx="4804273" cy="1795638"/>
          </a:xfrm>
          <a:noFill/>
        </p:grpSpPr>
        <p:sp>
          <p:nvSpPr>
            <p:cNvPr id="15" name="Rectangle : coins arrondis 14">
              <a:extLst>
                <a:ext uri="{FF2B5EF4-FFF2-40B4-BE49-F238E27FC236}">
                  <a16:creationId xmlns:a16="http://schemas.microsoft.com/office/drawing/2014/main" id="{2D0A7C6E-E75E-4AF7-91A9-ED434C00C1C1}"/>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endParaRPr>
            </a:p>
          </p:txBody>
        </p:sp>
        <p:sp>
          <p:nvSpPr>
            <p:cNvPr id="16" name="ZoneTexte 15">
              <a:extLst>
                <a:ext uri="{FF2B5EF4-FFF2-40B4-BE49-F238E27FC236}">
                  <a16:creationId xmlns:a16="http://schemas.microsoft.com/office/drawing/2014/main" id="{A7C1ED71-A910-4CE3-8CAA-742C7F955BA6}"/>
                </a:ext>
              </a:extLst>
            </p:cNvPr>
            <p:cNvSpPr txBox="1"/>
            <p:nvPr/>
          </p:nvSpPr>
          <p:spPr>
            <a:xfrm>
              <a:off x="6468255" y="1777378"/>
              <a:ext cx="3459910"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rPr>
                <a:t>Donner + de responsabilités</a:t>
              </a:r>
            </a:p>
          </p:txBody>
        </p:sp>
      </p:grpSp>
      <p:sp>
        <p:nvSpPr>
          <p:cNvPr id="25" name="Rectangle : coins arrondis 24">
            <a:extLst>
              <a:ext uri="{FF2B5EF4-FFF2-40B4-BE49-F238E27FC236}">
                <a16:creationId xmlns:a16="http://schemas.microsoft.com/office/drawing/2014/main" id="{C370D108-734D-4A86-B28E-F5F0AA51FA98}"/>
              </a:ext>
            </a:extLst>
          </p:cNvPr>
          <p:cNvSpPr/>
          <p:nvPr/>
        </p:nvSpPr>
        <p:spPr bwMode="gray">
          <a:xfrm>
            <a:off x="5098632" y="2284527"/>
            <a:ext cx="2088232" cy="792088"/>
          </a:xfrm>
          <a:prstGeom prst="roundRect">
            <a:avLst>
              <a:gd name="adj" fmla="val 4321"/>
            </a:avLst>
          </a:prstGeom>
          <a:no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grpSp>
        <p:nvGrpSpPr>
          <p:cNvPr id="39" name="Groupe 38">
            <a:extLst>
              <a:ext uri="{FF2B5EF4-FFF2-40B4-BE49-F238E27FC236}">
                <a16:creationId xmlns:a16="http://schemas.microsoft.com/office/drawing/2014/main" id="{66B9D3DD-BA54-4037-92BE-6E09BF2AAAE4}"/>
              </a:ext>
            </a:extLst>
          </p:cNvPr>
          <p:cNvGrpSpPr/>
          <p:nvPr/>
        </p:nvGrpSpPr>
        <p:grpSpPr>
          <a:xfrm>
            <a:off x="35169" y="2086598"/>
            <a:ext cx="2428477" cy="990019"/>
            <a:chOff x="4839119" y="2943004"/>
            <a:chExt cx="3056530" cy="630012"/>
          </a:xfrm>
          <a:noFill/>
        </p:grpSpPr>
        <p:sp>
          <p:nvSpPr>
            <p:cNvPr id="40" name="Rectangle : coins arrondis 39">
              <a:extLst>
                <a:ext uri="{FF2B5EF4-FFF2-40B4-BE49-F238E27FC236}">
                  <a16:creationId xmlns:a16="http://schemas.microsoft.com/office/drawing/2014/main" id="{B5F3B0F4-F924-4805-8788-21C8B12AEA52}"/>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endParaRPr>
            </a:p>
          </p:txBody>
        </p:sp>
        <p:sp>
          <p:nvSpPr>
            <p:cNvPr id="41" name="ZoneTexte 40">
              <a:extLst>
                <a:ext uri="{FF2B5EF4-FFF2-40B4-BE49-F238E27FC236}">
                  <a16:creationId xmlns:a16="http://schemas.microsoft.com/office/drawing/2014/main" id="{317CEF02-F21E-4FB8-9388-D3B41431E658}"/>
                </a:ext>
              </a:extLst>
            </p:cNvPr>
            <p:cNvSpPr txBox="1"/>
            <p:nvPr/>
          </p:nvSpPr>
          <p:spPr>
            <a:xfrm>
              <a:off x="4839119" y="2943004"/>
              <a:ext cx="3056530"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rPr>
                <a:t>Valoriser publiquement</a:t>
              </a:r>
            </a:p>
          </p:txBody>
        </p:sp>
      </p:grpSp>
      <p:grpSp>
        <p:nvGrpSpPr>
          <p:cNvPr id="45" name="Groupe 44">
            <a:extLst>
              <a:ext uri="{FF2B5EF4-FFF2-40B4-BE49-F238E27FC236}">
                <a16:creationId xmlns:a16="http://schemas.microsoft.com/office/drawing/2014/main" id="{91223C21-3DE6-40EA-9D5D-CC97B9ED5462}"/>
              </a:ext>
            </a:extLst>
          </p:cNvPr>
          <p:cNvGrpSpPr/>
          <p:nvPr/>
        </p:nvGrpSpPr>
        <p:grpSpPr>
          <a:xfrm>
            <a:off x="3769862" y="1339668"/>
            <a:ext cx="8480191" cy="1492693"/>
            <a:chOff x="2627463" y="2668727"/>
            <a:chExt cx="5124721" cy="904289"/>
          </a:xfrm>
          <a:noFill/>
        </p:grpSpPr>
        <p:sp>
          <p:nvSpPr>
            <p:cNvPr id="46" name="Rectangle : coins arrondis 45">
              <a:extLst>
                <a:ext uri="{FF2B5EF4-FFF2-40B4-BE49-F238E27FC236}">
                  <a16:creationId xmlns:a16="http://schemas.microsoft.com/office/drawing/2014/main" id="{39AE1809-30EA-453A-8F1B-BCD13CC1D6A5}"/>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47" name="ZoneTexte 46">
              <a:extLst>
                <a:ext uri="{FF2B5EF4-FFF2-40B4-BE49-F238E27FC236}">
                  <a16:creationId xmlns:a16="http://schemas.microsoft.com/office/drawing/2014/main" id="{CEDE5042-9C3A-41EC-A903-E26885330D3E}"/>
                </a:ext>
              </a:extLst>
            </p:cNvPr>
            <p:cNvSpPr txBox="1"/>
            <p:nvPr/>
          </p:nvSpPr>
          <p:spPr>
            <a:xfrm>
              <a:off x="2627463" y="2668727"/>
              <a:ext cx="3346863"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rPr>
                <a:t>Accepter l’erreur et travailler à améliorer la situation</a:t>
              </a:r>
            </a:p>
          </p:txBody>
        </p:sp>
      </p:grpSp>
      <p:grpSp>
        <p:nvGrpSpPr>
          <p:cNvPr id="42" name="Groupe 41">
            <a:extLst>
              <a:ext uri="{FF2B5EF4-FFF2-40B4-BE49-F238E27FC236}">
                <a16:creationId xmlns:a16="http://schemas.microsoft.com/office/drawing/2014/main" id="{CC837AD6-A9D6-463D-97BB-5C455A96D103}"/>
              </a:ext>
            </a:extLst>
          </p:cNvPr>
          <p:cNvGrpSpPr/>
          <p:nvPr/>
        </p:nvGrpSpPr>
        <p:grpSpPr>
          <a:xfrm>
            <a:off x="2802674" y="4464739"/>
            <a:ext cx="4715773" cy="2194491"/>
            <a:chOff x="3692499" y="3068960"/>
            <a:chExt cx="4059685" cy="1396495"/>
          </a:xfrm>
          <a:noFill/>
        </p:grpSpPr>
        <p:sp>
          <p:nvSpPr>
            <p:cNvPr id="43" name="Rectangle : coins arrondis 42">
              <a:extLst>
                <a:ext uri="{FF2B5EF4-FFF2-40B4-BE49-F238E27FC236}">
                  <a16:creationId xmlns:a16="http://schemas.microsoft.com/office/drawing/2014/main" id="{E0FBC38A-D583-46B5-BA05-6950717ED785}"/>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endParaRPr>
            </a:p>
          </p:txBody>
        </p:sp>
        <p:sp>
          <p:nvSpPr>
            <p:cNvPr id="44" name="ZoneTexte 43">
              <a:extLst>
                <a:ext uri="{FF2B5EF4-FFF2-40B4-BE49-F238E27FC236}">
                  <a16:creationId xmlns:a16="http://schemas.microsoft.com/office/drawing/2014/main" id="{EB00C499-D89C-400A-9365-B04D4D1856ED}"/>
                </a:ext>
              </a:extLst>
            </p:cNvPr>
            <p:cNvSpPr txBox="1"/>
            <p:nvPr/>
          </p:nvSpPr>
          <p:spPr>
            <a:xfrm>
              <a:off x="3692499" y="3961399"/>
              <a:ext cx="3030680"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FF0000"/>
                  </a:solidFill>
                  <a:effectLst/>
                  <a:uLnTx/>
                  <a:uFillTx/>
                  <a:latin typeface="Poppins bold" panose="00000800000000000000" pitchFamily="2" charset="0"/>
                  <a:ea typeface="+mn-ea"/>
                  <a:cs typeface="Poppins bold" panose="00000800000000000000" pitchFamily="2" charset="0"/>
                </a:rPr>
                <a:t>Donner régulièrement des feedbacks</a:t>
              </a:r>
            </a:p>
          </p:txBody>
        </p:sp>
      </p:grpSp>
      <p:grpSp>
        <p:nvGrpSpPr>
          <p:cNvPr id="48" name="Groupe 47">
            <a:extLst>
              <a:ext uri="{FF2B5EF4-FFF2-40B4-BE49-F238E27FC236}">
                <a16:creationId xmlns:a16="http://schemas.microsoft.com/office/drawing/2014/main" id="{E2518FE3-8F84-44A4-9D27-3A6391D4537A}"/>
              </a:ext>
            </a:extLst>
          </p:cNvPr>
          <p:cNvGrpSpPr/>
          <p:nvPr/>
        </p:nvGrpSpPr>
        <p:grpSpPr>
          <a:xfrm>
            <a:off x="-108680" y="4351927"/>
            <a:ext cx="3708426" cy="1056369"/>
            <a:chOff x="4989785" y="3068960"/>
            <a:chExt cx="2762399" cy="672235"/>
          </a:xfrm>
          <a:noFill/>
        </p:grpSpPr>
        <p:sp>
          <p:nvSpPr>
            <p:cNvPr id="49" name="Rectangle : coins arrondis 48">
              <a:extLst>
                <a:ext uri="{FF2B5EF4-FFF2-40B4-BE49-F238E27FC236}">
                  <a16:creationId xmlns:a16="http://schemas.microsoft.com/office/drawing/2014/main" id="{1C2A3F57-2CAA-47EC-A5C2-22B21B3A6579}"/>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080808"/>
                </a:solidFill>
                <a:effectLst/>
                <a:uLnTx/>
                <a:uFillTx/>
                <a:latin typeface="Poppins bold" panose="00000800000000000000" pitchFamily="2" charset="0"/>
                <a:ea typeface="+mn-ea"/>
                <a:cs typeface="Poppins bold" panose="00000800000000000000" pitchFamily="2" charset="0"/>
              </a:endParaRPr>
            </a:p>
          </p:txBody>
        </p:sp>
        <p:sp>
          <p:nvSpPr>
            <p:cNvPr id="50" name="ZoneTexte 49">
              <a:extLst>
                <a:ext uri="{FF2B5EF4-FFF2-40B4-BE49-F238E27FC236}">
                  <a16:creationId xmlns:a16="http://schemas.microsoft.com/office/drawing/2014/main" id="{467D8827-1CA6-4B7D-BEEC-91CC3B28ACB5}"/>
                </a:ext>
              </a:extLst>
            </p:cNvPr>
            <p:cNvSpPr txBox="1"/>
            <p:nvPr/>
          </p:nvSpPr>
          <p:spPr>
            <a:xfrm>
              <a:off x="4989785" y="3237139"/>
              <a:ext cx="2314708"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80808"/>
                  </a:solidFill>
                  <a:effectLst/>
                  <a:uLnTx/>
                  <a:uFillTx/>
                  <a:latin typeface="Poppins bold" panose="00000800000000000000" pitchFamily="2" charset="0"/>
                  <a:ea typeface="+mn-ea"/>
                  <a:cs typeface="Poppins bold" panose="00000800000000000000" pitchFamily="2" charset="0"/>
                </a:rPr>
                <a:t>Donner de l’espace / du temps pour autre chose</a:t>
              </a:r>
            </a:p>
          </p:txBody>
        </p:sp>
      </p:grpSp>
      <p:grpSp>
        <p:nvGrpSpPr>
          <p:cNvPr id="54" name="Groupe 53">
            <a:extLst>
              <a:ext uri="{FF2B5EF4-FFF2-40B4-BE49-F238E27FC236}">
                <a16:creationId xmlns:a16="http://schemas.microsoft.com/office/drawing/2014/main" id="{8D9A94E9-88E2-4FC6-9649-48012B3C6E14}"/>
              </a:ext>
            </a:extLst>
          </p:cNvPr>
          <p:cNvGrpSpPr/>
          <p:nvPr/>
        </p:nvGrpSpPr>
        <p:grpSpPr>
          <a:xfrm>
            <a:off x="8846969" y="4065522"/>
            <a:ext cx="3528392" cy="1030440"/>
            <a:chOff x="5123892" y="3068960"/>
            <a:chExt cx="2882068" cy="655734"/>
          </a:xfrm>
          <a:noFill/>
        </p:grpSpPr>
        <p:sp>
          <p:nvSpPr>
            <p:cNvPr id="55" name="Rectangle : coins arrondis 54">
              <a:extLst>
                <a:ext uri="{FF2B5EF4-FFF2-40B4-BE49-F238E27FC236}">
                  <a16:creationId xmlns:a16="http://schemas.microsoft.com/office/drawing/2014/main" id="{D9AF95EC-F493-483E-B602-81C257485EA2}"/>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56" name="ZoneTexte 55">
              <a:extLst>
                <a:ext uri="{FF2B5EF4-FFF2-40B4-BE49-F238E27FC236}">
                  <a16:creationId xmlns:a16="http://schemas.microsoft.com/office/drawing/2014/main" id="{1526773A-0406-40BD-BABD-11EA700B7944}"/>
                </a:ext>
              </a:extLst>
            </p:cNvPr>
            <p:cNvSpPr txBox="1"/>
            <p:nvPr/>
          </p:nvSpPr>
          <p:spPr>
            <a:xfrm>
              <a:off x="5585001" y="3220638"/>
              <a:ext cx="2420959"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chemeClr val="bg1"/>
                  </a:solidFill>
                  <a:effectLst/>
                  <a:uLnTx/>
                  <a:uFillTx/>
                  <a:latin typeface="Poppins bold" panose="00000800000000000000" pitchFamily="2" charset="0"/>
                  <a:ea typeface="+mn-ea"/>
                  <a:cs typeface="Poppins bold" panose="00000800000000000000" pitchFamily="2" charset="0"/>
                </a:rPr>
                <a:t>Favoriser le sentiment d’appartenance au groupe</a:t>
              </a:r>
            </a:p>
          </p:txBody>
        </p:sp>
      </p:grpSp>
      <p:grpSp>
        <p:nvGrpSpPr>
          <p:cNvPr id="51" name="Groupe 50">
            <a:extLst>
              <a:ext uri="{FF2B5EF4-FFF2-40B4-BE49-F238E27FC236}">
                <a16:creationId xmlns:a16="http://schemas.microsoft.com/office/drawing/2014/main" id="{38DCC016-6C9D-4128-A846-78887178E572}"/>
              </a:ext>
            </a:extLst>
          </p:cNvPr>
          <p:cNvGrpSpPr/>
          <p:nvPr/>
        </p:nvGrpSpPr>
        <p:grpSpPr>
          <a:xfrm>
            <a:off x="3648354" y="3643859"/>
            <a:ext cx="2932018" cy="2569523"/>
            <a:chOff x="4859788" y="1937865"/>
            <a:chExt cx="2892396" cy="1635151"/>
          </a:xfrm>
          <a:noFill/>
        </p:grpSpPr>
        <p:sp>
          <p:nvSpPr>
            <p:cNvPr id="52" name="Rectangle : coins arrondis 51">
              <a:extLst>
                <a:ext uri="{FF2B5EF4-FFF2-40B4-BE49-F238E27FC236}">
                  <a16:creationId xmlns:a16="http://schemas.microsoft.com/office/drawing/2014/main" id="{59AA5C54-9A5B-47C8-B251-5FCA2D4B60EC}"/>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Poppins bold" panose="00000800000000000000" pitchFamily="2" charset="0"/>
                <a:ea typeface="+mn-ea"/>
                <a:cs typeface="Poppins bold" panose="00000800000000000000" pitchFamily="2" charset="0"/>
              </a:endParaRPr>
            </a:p>
          </p:txBody>
        </p:sp>
        <p:sp>
          <p:nvSpPr>
            <p:cNvPr id="53" name="ZoneTexte 52">
              <a:extLst>
                <a:ext uri="{FF2B5EF4-FFF2-40B4-BE49-F238E27FC236}">
                  <a16:creationId xmlns:a16="http://schemas.microsoft.com/office/drawing/2014/main" id="{E6FC13B3-CECA-409D-8384-4E8539268E7F}"/>
                </a:ext>
              </a:extLst>
            </p:cNvPr>
            <p:cNvSpPr txBox="1"/>
            <p:nvPr/>
          </p:nvSpPr>
          <p:spPr>
            <a:xfrm>
              <a:off x="4859788" y="1937865"/>
              <a:ext cx="2628292"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chemeClr val="bg1"/>
                  </a:solidFill>
                  <a:effectLst/>
                  <a:uLnTx/>
                  <a:uFillTx/>
                  <a:latin typeface="Poppins bold" panose="00000800000000000000" pitchFamily="2" charset="0"/>
                  <a:ea typeface="+mn-ea"/>
                  <a:cs typeface="Poppins bold" panose="00000800000000000000" pitchFamily="2" charset="0"/>
                </a:rPr>
                <a:t>Remercier pour une action</a:t>
              </a:r>
            </a:p>
          </p:txBody>
        </p:sp>
      </p:grpSp>
      <p:grpSp>
        <p:nvGrpSpPr>
          <p:cNvPr id="57" name="Groupe 56">
            <a:extLst>
              <a:ext uri="{FF2B5EF4-FFF2-40B4-BE49-F238E27FC236}">
                <a16:creationId xmlns:a16="http://schemas.microsoft.com/office/drawing/2014/main" id="{C07935EE-FA6C-4719-A349-FB235EC866E6}"/>
              </a:ext>
            </a:extLst>
          </p:cNvPr>
          <p:cNvGrpSpPr/>
          <p:nvPr/>
        </p:nvGrpSpPr>
        <p:grpSpPr>
          <a:xfrm>
            <a:off x="138580" y="5524891"/>
            <a:ext cx="2787142" cy="1212270"/>
            <a:chOff x="5002706" y="3068960"/>
            <a:chExt cx="2749478" cy="771444"/>
          </a:xfrm>
          <a:noFill/>
        </p:grpSpPr>
        <p:sp>
          <p:nvSpPr>
            <p:cNvPr id="58" name="Rectangle : coins arrondis 57">
              <a:extLst>
                <a:ext uri="{FF2B5EF4-FFF2-40B4-BE49-F238E27FC236}">
                  <a16:creationId xmlns:a16="http://schemas.microsoft.com/office/drawing/2014/main" id="{313BD5FC-764E-4F49-AD63-44AB4B9201E9}"/>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endParaRPr>
            </a:p>
          </p:txBody>
        </p:sp>
        <p:sp>
          <p:nvSpPr>
            <p:cNvPr id="59" name="ZoneTexte 58">
              <a:extLst>
                <a:ext uri="{FF2B5EF4-FFF2-40B4-BE49-F238E27FC236}">
                  <a16:creationId xmlns:a16="http://schemas.microsoft.com/office/drawing/2014/main" id="{3736716E-C446-4859-AA71-AEC99899A9BD}"/>
                </a:ext>
              </a:extLst>
            </p:cNvPr>
            <p:cNvSpPr txBox="1"/>
            <p:nvPr/>
          </p:nvSpPr>
          <p:spPr>
            <a:xfrm>
              <a:off x="5002706" y="3336348"/>
              <a:ext cx="2628292"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rPr>
                <a:t>Donner du sens à l’activité</a:t>
              </a:r>
            </a:p>
          </p:txBody>
        </p:sp>
      </p:grpSp>
      <p:grpSp>
        <p:nvGrpSpPr>
          <p:cNvPr id="60" name="Groupe 59">
            <a:extLst>
              <a:ext uri="{FF2B5EF4-FFF2-40B4-BE49-F238E27FC236}">
                <a16:creationId xmlns:a16="http://schemas.microsoft.com/office/drawing/2014/main" id="{E4BAB45B-A6E2-4A01-ADAC-8A6C76DBF032}"/>
              </a:ext>
            </a:extLst>
          </p:cNvPr>
          <p:cNvGrpSpPr/>
          <p:nvPr/>
        </p:nvGrpSpPr>
        <p:grpSpPr>
          <a:xfrm>
            <a:off x="6173017" y="5524885"/>
            <a:ext cx="5693411" cy="1111584"/>
            <a:chOff x="4241481" y="3068960"/>
            <a:chExt cx="3510703" cy="707372"/>
          </a:xfrm>
          <a:noFill/>
        </p:grpSpPr>
        <p:sp>
          <p:nvSpPr>
            <p:cNvPr id="61" name="Rectangle : coins arrondis 60">
              <a:extLst>
                <a:ext uri="{FF2B5EF4-FFF2-40B4-BE49-F238E27FC236}">
                  <a16:creationId xmlns:a16="http://schemas.microsoft.com/office/drawing/2014/main" id="{615B1F19-5676-4663-88E3-27731924EC7B}"/>
                </a:ext>
              </a:extLst>
            </p:cNvPr>
            <p:cNvSpPr/>
            <p:nvPr/>
          </p:nvSpPr>
          <p:spPr bwMode="gray">
            <a:xfrm>
              <a:off x="5123892" y="3068960"/>
              <a:ext cx="2628292" cy="504056"/>
            </a:xfrm>
            <a:prstGeom prst="roundRect">
              <a:avLst>
                <a:gd name="adj" fmla="val 4321"/>
              </a:avLst>
            </a:prstGeom>
            <a:grpFill/>
            <a:ln w="76200">
              <a:noFill/>
              <a:miter lim="800000"/>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endParaRPr>
            </a:p>
          </p:txBody>
        </p:sp>
        <p:sp>
          <p:nvSpPr>
            <p:cNvPr id="62" name="ZoneTexte 61">
              <a:extLst>
                <a:ext uri="{FF2B5EF4-FFF2-40B4-BE49-F238E27FC236}">
                  <a16:creationId xmlns:a16="http://schemas.microsoft.com/office/drawing/2014/main" id="{56E4E958-59F9-4536-888C-5F04BC892530}"/>
                </a:ext>
              </a:extLst>
            </p:cNvPr>
            <p:cNvSpPr txBox="1"/>
            <p:nvPr/>
          </p:nvSpPr>
          <p:spPr>
            <a:xfrm>
              <a:off x="4241481" y="3272276"/>
              <a:ext cx="3415033" cy="504056"/>
            </a:xfrm>
            <a:prstGeom prst="rect">
              <a:avLst/>
            </a:prstGeom>
            <a:grp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a:ln>
                    <a:noFill/>
                  </a:ln>
                  <a:solidFill>
                    <a:srgbClr val="0A0082"/>
                  </a:solidFill>
                  <a:effectLst/>
                  <a:uLnTx/>
                  <a:uFillTx/>
                  <a:latin typeface="Poppins bold" panose="00000800000000000000" pitchFamily="2" charset="0"/>
                  <a:ea typeface="+mn-ea"/>
                  <a:cs typeface="Poppins bold" panose="00000800000000000000" pitchFamily="2" charset="0"/>
                </a:rPr>
                <a:t>Proposer des sujets qui intéressent les collaborateurs</a:t>
              </a:r>
            </a:p>
          </p:txBody>
        </p:sp>
      </p:grpSp>
    </p:spTree>
    <p:extLst>
      <p:ext uri="{BB962C8B-B14F-4D97-AF65-F5344CB8AC3E}">
        <p14:creationId xmlns:p14="http://schemas.microsoft.com/office/powerpoint/2010/main" val="157517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DB1B7A-57CA-177A-1871-6AA313F3DFA1}"/>
              </a:ext>
            </a:extLst>
          </p:cNvPr>
          <p:cNvSpPr>
            <a:spLocks noGrp="1"/>
          </p:cNvSpPr>
          <p:nvPr>
            <p:ph type="title"/>
          </p:nvPr>
        </p:nvSpPr>
        <p:spPr>
          <a:xfrm>
            <a:off x="554736" y="404134"/>
            <a:ext cx="11082528" cy="731520"/>
          </a:xfrm>
        </p:spPr>
        <p:txBody>
          <a:bodyPr/>
          <a:lstStyle/>
          <a:p>
            <a:r>
              <a:rPr lang="fr-FR" dirty="0"/>
              <a:t>Evaluer les motivations</a:t>
            </a:r>
          </a:p>
        </p:txBody>
      </p:sp>
      <p:pic>
        <p:nvPicPr>
          <p:cNvPr id="4" name="Image 3">
            <a:extLst>
              <a:ext uri="{FF2B5EF4-FFF2-40B4-BE49-F238E27FC236}">
                <a16:creationId xmlns:a16="http://schemas.microsoft.com/office/drawing/2014/main" id="{B1D13C0B-CF76-C3EB-D9E1-7928B09A3E0E}"/>
              </a:ext>
            </a:extLst>
          </p:cNvPr>
          <p:cNvPicPr>
            <a:picLocks noChangeAspect="1"/>
          </p:cNvPicPr>
          <p:nvPr/>
        </p:nvPicPr>
        <p:blipFill>
          <a:blip r:embed="rId3"/>
          <a:stretch>
            <a:fillRect/>
          </a:stretch>
        </p:blipFill>
        <p:spPr>
          <a:xfrm>
            <a:off x="954885" y="2038189"/>
            <a:ext cx="1565637" cy="1598685"/>
          </a:xfrm>
          <a:prstGeom prst="rect">
            <a:avLst/>
          </a:prstGeom>
        </p:spPr>
      </p:pic>
      <p:pic>
        <p:nvPicPr>
          <p:cNvPr id="5" name="Image 4">
            <a:extLst>
              <a:ext uri="{FF2B5EF4-FFF2-40B4-BE49-F238E27FC236}">
                <a16:creationId xmlns:a16="http://schemas.microsoft.com/office/drawing/2014/main" id="{58120610-80E7-9742-1371-F951B4496399}"/>
              </a:ext>
            </a:extLst>
          </p:cNvPr>
          <p:cNvPicPr>
            <a:picLocks noChangeAspect="1"/>
          </p:cNvPicPr>
          <p:nvPr/>
        </p:nvPicPr>
        <p:blipFill>
          <a:blip r:embed="rId4"/>
          <a:stretch>
            <a:fillRect/>
          </a:stretch>
        </p:blipFill>
        <p:spPr>
          <a:xfrm>
            <a:off x="3039645" y="2038189"/>
            <a:ext cx="1535642" cy="1592820"/>
          </a:xfrm>
          <a:prstGeom prst="rect">
            <a:avLst/>
          </a:prstGeom>
        </p:spPr>
      </p:pic>
      <p:pic>
        <p:nvPicPr>
          <p:cNvPr id="6" name="Image 5">
            <a:extLst>
              <a:ext uri="{FF2B5EF4-FFF2-40B4-BE49-F238E27FC236}">
                <a16:creationId xmlns:a16="http://schemas.microsoft.com/office/drawing/2014/main" id="{5D4077B3-8E9B-583F-FDB9-3D7A69A5728F}"/>
              </a:ext>
            </a:extLst>
          </p:cNvPr>
          <p:cNvPicPr>
            <a:picLocks noChangeAspect="1"/>
          </p:cNvPicPr>
          <p:nvPr/>
        </p:nvPicPr>
        <p:blipFill>
          <a:blip r:embed="rId5"/>
          <a:stretch>
            <a:fillRect/>
          </a:stretch>
        </p:blipFill>
        <p:spPr>
          <a:xfrm>
            <a:off x="5030256" y="2038189"/>
            <a:ext cx="1650104" cy="1680661"/>
          </a:xfrm>
          <a:prstGeom prst="rect">
            <a:avLst/>
          </a:prstGeom>
        </p:spPr>
      </p:pic>
      <p:pic>
        <p:nvPicPr>
          <p:cNvPr id="7" name="Image 6">
            <a:extLst>
              <a:ext uri="{FF2B5EF4-FFF2-40B4-BE49-F238E27FC236}">
                <a16:creationId xmlns:a16="http://schemas.microsoft.com/office/drawing/2014/main" id="{F1EAC26F-9572-E52F-D8FB-76F28A268282}"/>
              </a:ext>
            </a:extLst>
          </p:cNvPr>
          <p:cNvPicPr>
            <a:picLocks noChangeAspect="1"/>
          </p:cNvPicPr>
          <p:nvPr/>
        </p:nvPicPr>
        <p:blipFill>
          <a:blip r:embed="rId6"/>
          <a:stretch>
            <a:fillRect/>
          </a:stretch>
        </p:blipFill>
        <p:spPr>
          <a:xfrm>
            <a:off x="7277482" y="2017997"/>
            <a:ext cx="1584512" cy="1631492"/>
          </a:xfrm>
          <a:prstGeom prst="rect">
            <a:avLst/>
          </a:prstGeom>
        </p:spPr>
      </p:pic>
      <p:pic>
        <p:nvPicPr>
          <p:cNvPr id="8" name="Image 7">
            <a:extLst>
              <a:ext uri="{FF2B5EF4-FFF2-40B4-BE49-F238E27FC236}">
                <a16:creationId xmlns:a16="http://schemas.microsoft.com/office/drawing/2014/main" id="{27E7DC30-052F-5C5E-D05B-9D93B5030B38}"/>
              </a:ext>
            </a:extLst>
          </p:cNvPr>
          <p:cNvPicPr>
            <a:picLocks noChangeAspect="1"/>
          </p:cNvPicPr>
          <p:nvPr/>
        </p:nvPicPr>
        <p:blipFill>
          <a:blip r:embed="rId7"/>
          <a:stretch>
            <a:fillRect/>
          </a:stretch>
        </p:blipFill>
        <p:spPr>
          <a:xfrm>
            <a:off x="9459116" y="2027227"/>
            <a:ext cx="1558078" cy="1603782"/>
          </a:xfrm>
          <a:prstGeom prst="rect">
            <a:avLst/>
          </a:prstGeom>
        </p:spPr>
      </p:pic>
      <p:pic>
        <p:nvPicPr>
          <p:cNvPr id="9" name="Image 8">
            <a:extLst>
              <a:ext uri="{FF2B5EF4-FFF2-40B4-BE49-F238E27FC236}">
                <a16:creationId xmlns:a16="http://schemas.microsoft.com/office/drawing/2014/main" id="{C6509C14-3FCB-3CAA-E8F5-4CF2DEA63EF1}"/>
              </a:ext>
            </a:extLst>
          </p:cNvPr>
          <p:cNvPicPr>
            <a:picLocks noChangeAspect="1"/>
          </p:cNvPicPr>
          <p:nvPr/>
        </p:nvPicPr>
        <p:blipFill>
          <a:blip r:embed="rId8"/>
          <a:stretch>
            <a:fillRect/>
          </a:stretch>
        </p:blipFill>
        <p:spPr>
          <a:xfrm>
            <a:off x="994730" y="4136389"/>
            <a:ext cx="1486485" cy="1533926"/>
          </a:xfrm>
          <a:prstGeom prst="rect">
            <a:avLst/>
          </a:prstGeom>
        </p:spPr>
      </p:pic>
      <p:pic>
        <p:nvPicPr>
          <p:cNvPr id="10" name="Image 9">
            <a:extLst>
              <a:ext uri="{FF2B5EF4-FFF2-40B4-BE49-F238E27FC236}">
                <a16:creationId xmlns:a16="http://schemas.microsoft.com/office/drawing/2014/main" id="{9A9CD5EE-EE67-578D-9FB1-515D2DC983ED}"/>
              </a:ext>
            </a:extLst>
          </p:cNvPr>
          <p:cNvPicPr>
            <a:picLocks noChangeAspect="1"/>
          </p:cNvPicPr>
          <p:nvPr/>
        </p:nvPicPr>
        <p:blipFill>
          <a:blip r:embed="rId9"/>
          <a:stretch>
            <a:fillRect/>
          </a:stretch>
        </p:blipFill>
        <p:spPr>
          <a:xfrm>
            <a:off x="3100575" y="4150045"/>
            <a:ext cx="1535642" cy="1568402"/>
          </a:xfrm>
          <a:prstGeom prst="rect">
            <a:avLst/>
          </a:prstGeom>
        </p:spPr>
      </p:pic>
      <p:pic>
        <p:nvPicPr>
          <p:cNvPr id="11" name="Image 10">
            <a:extLst>
              <a:ext uri="{FF2B5EF4-FFF2-40B4-BE49-F238E27FC236}">
                <a16:creationId xmlns:a16="http://schemas.microsoft.com/office/drawing/2014/main" id="{F333D354-96EB-40EE-5D34-910638DAC309}"/>
              </a:ext>
            </a:extLst>
          </p:cNvPr>
          <p:cNvPicPr>
            <a:picLocks noChangeAspect="1"/>
          </p:cNvPicPr>
          <p:nvPr/>
        </p:nvPicPr>
        <p:blipFill>
          <a:blip r:embed="rId10"/>
          <a:stretch>
            <a:fillRect/>
          </a:stretch>
        </p:blipFill>
        <p:spPr>
          <a:xfrm>
            <a:off x="5095967" y="4150045"/>
            <a:ext cx="1535641" cy="1572301"/>
          </a:xfrm>
          <a:prstGeom prst="rect">
            <a:avLst/>
          </a:prstGeom>
        </p:spPr>
      </p:pic>
      <p:pic>
        <p:nvPicPr>
          <p:cNvPr id="12" name="Image 11">
            <a:extLst>
              <a:ext uri="{FF2B5EF4-FFF2-40B4-BE49-F238E27FC236}">
                <a16:creationId xmlns:a16="http://schemas.microsoft.com/office/drawing/2014/main" id="{D5F7172B-EA41-F56E-F810-3766243B8233}"/>
              </a:ext>
            </a:extLst>
          </p:cNvPr>
          <p:cNvPicPr>
            <a:picLocks noChangeAspect="1"/>
          </p:cNvPicPr>
          <p:nvPr/>
        </p:nvPicPr>
        <p:blipFill>
          <a:blip r:embed="rId11"/>
          <a:stretch>
            <a:fillRect/>
          </a:stretch>
        </p:blipFill>
        <p:spPr>
          <a:xfrm>
            <a:off x="9662272" y="4136389"/>
            <a:ext cx="1474008" cy="1533926"/>
          </a:xfrm>
          <a:prstGeom prst="rect">
            <a:avLst/>
          </a:prstGeom>
        </p:spPr>
      </p:pic>
      <p:pic>
        <p:nvPicPr>
          <p:cNvPr id="13" name="Image 12">
            <a:extLst>
              <a:ext uri="{FF2B5EF4-FFF2-40B4-BE49-F238E27FC236}">
                <a16:creationId xmlns:a16="http://schemas.microsoft.com/office/drawing/2014/main" id="{5DA37AD8-AD01-9EE9-1DFF-B1E6138C1533}"/>
              </a:ext>
            </a:extLst>
          </p:cNvPr>
          <p:cNvPicPr>
            <a:picLocks noChangeAspect="1"/>
          </p:cNvPicPr>
          <p:nvPr/>
        </p:nvPicPr>
        <p:blipFill>
          <a:blip r:embed="rId12"/>
          <a:stretch>
            <a:fillRect/>
          </a:stretch>
        </p:blipFill>
        <p:spPr>
          <a:xfrm>
            <a:off x="7315778" y="4082148"/>
            <a:ext cx="1546374" cy="1588167"/>
          </a:xfrm>
          <a:prstGeom prst="rect">
            <a:avLst/>
          </a:prstGeom>
        </p:spPr>
      </p:pic>
    </p:spTree>
    <p:extLst>
      <p:ext uri="{BB962C8B-B14F-4D97-AF65-F5344CB8AC3E}">
        <p14:creationId xmlns:p14="http://schemas.microsoft.com/office/powerpoint/2010/main" val="27775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63986-CD3D-70C6-7508-DAB623885B25}"/>
            </a:ext>
          </a:extLst>
        </p:cNvPr>
        <p:cNvGrpSpPr/>
        <p:nvPr/>
      </p:nvGrpSpPr>
      <p:grpSpPr>
        <a:xfrm>
          <a:off x="0" y="0"/>
          <a:ext cx="0" cy="0"/>
          <a:chOff x="0" y="0"/>
          <a:chExt cx="0" cy="0"/>
        </a:xfrm>
      </p:grpSpPr>
      <p:pic>
        <p:nvPicPr>
          <p:cNvPr id="46" name="Image 45">
            <a:extLst>
              <a:ext uri="{FF2B5EF4-FFF2-40B4-BE49-F238E27FC236}">
                <a16:creationId xmlns:a16="http://schemas.microsoft.com/office/drawing/2014/main" id="{E148F924-B371-E382-24F9-D5BEDB5E33A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696"/>
          <a:stretch/>
        </p:blipFill>
        <p:spPr>
          <a:xfrm>
            <a:off x="0" y="-26917"/>
            <a:ext cx="12192001" cy="1800000"/>
          </a:xfrm>
          <a:prstGeom prst="rect">
            <a:avLst/>
          </a:prstGeom>
          <a:solidFill>
            <a:srgbClr val="0070C0"/>
          </a:solidFill>
        </p:spPr>
      </p:pic>
      <p:sp>
        <p:nvSpPr>
          <p:cNvPr id="2" name="Titre 1">
            <a:extLst>
              <a:ext uri="{FF2B5EF4-FFF2-40B4-BE49-F238E27FC236}">
                <a16:creationId xmlns:a16="http://schemas.microsoft.com/office/drawing/2014/main" id="{82E7B2AD-C397-6312-9BA4-535E727388E2}"/>
              </a:ext>
            </a:extLst>
          </p:cNvPr>
          <p:cNvSpPr>
            <a:spLocks noGrp="1"/>
          </p:cNvSpPr>
          <p:nvPr>
            <p:ph type="title"/>
          </p:nvPr>
        </p:nvSpPr>
        <p:spPr>
          <a:xfrm>
            <a:off x="447675" y="597878"/>
            <a:ext cx="8035925" cy="583464"/>
          </a:xfrm>
        </p:spPr>
        <p:txBody>
          <a:bodyPr>
            <a:normAutofit fontScale="90000"/>
          </a:bodyPr>
          <a:lstStyle/>
          <a:p>
            <a:r>
              <a:rPr lang="fr-FR" dirty="0">
                <a:latin typeface="Poppins SemiBold" panose="00000700000000000000" pitchFamily="2" charset="0"/>
                <a:cs typeface="Poppins SemiBold" panose="00000700000000000000" pitchFamily="2" charset="0"/>
              </a:rPr>
              <a:t>Atelier  : découvrir les motivations intrinsèques</a:t>
            </a:r>
          </a:p>
        </p:txBody>
      </p:sp>
      <p:sp>
        <p:nvSpPr>
          <p:cNvPr id="3" name="Oval 11">
            <a:extLst>
              <a:ext uri="{FF2B5EF4-FFF2-40B4-BE49-F238E27FC236}">
                <a16:creationId xmlns:a16="http://schemas.microsoft.com/office/drawing/2014/main" id="{3D5C97F9-7043-95E1-07D3-1E7AA1B049AD}"/>
              </a:ext>
            </a:extLst>
          </p:cNvPr>
          <p:cNvSpPr/>
          <p:nvPr/>
        </p:nvSpPr>
        <p:spPr>
          <a:xfrm>
            <a:off x="788251" y="2303444"/>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2" name="Oval 11">
            <a:extLst>
              <a:ext uri="{FF2B5EF4-FFF2-40B4-BE49-F238E27FC236}">
                <a16:creationId xmlns:a16="http://schemas.microsoft.com/office/drawing/2014/main" id="{DDF57C8D-DB5E-2B55-6268-55533C367912}"/>
              </a:ext>
            </a:extLst>
          </p:cNvPr>
          <p:cNvSpPr/>
          <p:nvPr/>
        </p:nvSpPr>
        <p:spPr>
          <a:xfrm>
            <a:off x="788251" y="3394916"/>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4" name="ZoneTexte 1">
            <a:extLst>
              <a:ext uri="{FF2B5EF4-FFF2-40B4-BE49-F238E27FC236}">
                <a16:creationId xmlns:a16="http://schemas.microsoft.com/office/drawing/2014/main" id="{97F933C8-6A68-5A46-E463-E8E81FBA26A4}"/>
              </a:ext>
            </a:extLst>
          </p:cNvPr>
          <p:cNvSpPr txBox="1"/>
          <p:nvPr/>
        </p:nvSpPr>
        <p:spPr>
          <a:xfrm>
            <a:off x="998375" y="2282944"/>
            <a:ext cx="6471677" cy="26468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spAutoFit/>
          </a:bodyPr>
          <a:lstStyle>
            <a:lvl1pPr algn="just">
              <a:lnSpc>
                <a:spcPct val="150000"/>
              </a:lnSpc>
              <a:defRPr sz="1600">
                <a:solidFill>
                  <a:srgbClr val="525659"/>
                </a:solidFill>
                <a:latin typeface="Poppins Light"/>
                <a:ea typeface="Poppins Light"/>
                <a:cs typeface="Poppins Light"/>
                <a:sym typeface="Poppins Light"/>
              </a:defRPr>
            </a:lvl1pPr>
          </a:lstStyle>
          <a:p>
            <a:pPr marL="342900" indent="-342900">
              <a:buClr>
                <a:schemeClr val="accent1"/>
              </a:buClr>
              <a:buFont typeface="+mj-lt"/>
              <a:buAutoNum type="arabicPeriod"/>
            </a:pPr>
            <a:r>
              <a:rPr lang="fr-FR" dirty="0"/>
              <a:t>Classer vos moteurs de motivation du moins important au plus important, de gauche à droite </a:t>
            </a:r>
          </a:p>
          <a:p>
            <a:pPr>
              <a:buClr>
                <a:schemeClr val="accent1"/>
              </a:buClr>
            </a:pPr>
            <a:endParaRPr lang="fr-FR" dirty="0"/>
          </a:p>
          <a:p>
            <a:pPr marL="342900" indent="-342900">
              <a:buClr>
                <a:schemeClr val="accent1"/>
              </a:buClr>
              <a:buFont typeface="+mj-lt"/>
              <a:buAutoNum type="arabicPeriod"/>
            </a:pPr>
            <a:r>
              <a:rPr lang="fr-FR" dirty="0"/>
              <a:t>Racontez à votre binôme des situations concrètes qui expliquent ce positionnement et réfléchissez ensemble aux actions que vous pourriez mettre en œuvre à votre niveau pour le faire évoluer</a:t>
            </a:r>
            <a:endParaRPr dirty="0"/>
          </a:p>
        </p:txBody>
      </p:sp>
    </p:spTree>
    <p:extLst>
      <p:ext uri="{BB962C8B-B14F-4D97-AF65-F5344CB8AC3E}">
        <p14:creationId xmlns:p14="http://schemas.microsoft.com/office/powerpoint/2010/main" val="72144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44D491B2-0802-4F04-421D-D1005243FFBE}"/>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DBAC39AA-153D-2502-D37A-638736B4F21D}"/>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94395779-921B-24BC-2568-0D02E2B006A6}"/>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E94BD9BA-4CB4-7F45-E2A4-6730C66A58FE}"/>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ED063044-39E0-9737-2811-8E25E8B1DD85}"/>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13F330CB-676A-6899-BB5C-987686E08B71}"/>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2E49C5B8-A885-33B1-E4BB-3D97383C1AA1}"/>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6875F466-AC3C-7E68-FA54-DD39EC1B489F}"/>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344F4262-DA47-6D08-CC8A-C087D48431A8}"/>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19" name="Espace réservé pour une image  18">
            <a:extLst>
              <a:ext uri="{FF2B5EF4-FFF2-40B4-BE49-F238E27FC236}">
                <a16:creationId xmlns:a16="http://schemas.microsoft.com/office/drawing/2014/main" id="{A21988BB-B0EB-21BF-1603-B7C31F66A4A2}"/>
              </a:ext>
            </a:extLst>
          </p:cNvPr>
          <p:cNvPicPr>
            <a:picLocks noGrp="1" noChangeAspect="1"/>
          </p:cNvPicPr>
          <p:nvPr>
            <p:ph type="pic" sz="quarter" idx="12"/>
          </p:nvPr>
        </p:nvPicPr>
        <p:blipFill>
          <a:blip r:embed="rId8"/>
          <a:srcRect t="815" b="815"/>
          <a:stretch>
            <a:fillRect/>
          </a:stretch>
        </p:blipFill>
        <p:spPr>
          <a:xfrm>
            <a:off x="6674939" y="1045090"/>
            <a:ext cx="4746665" cy="4767819"/>
          </a:xfrm>
          <a:prstGeom prst="rect">
            <a:avLst/>
          </a:prstGeom>
        </p:spPr>
      </p:pic>
      <p:sp>
        <p:nvSpPr>
          <p:cNvPr id="20" name="TextBox 39">
            <a:extLst>
              <a:ext uri="{FF2B5EF4-FFF2-40B4-BE49-F238E27FC236}">
                <a16:creationId xmlns:a16="http://schemas.microsoft.com/office/drawing/2014/main" id="{18A6C471-DBDF-2642-E2B4-44D3C94E5605}"/>
              </a:ext>
            </a:extLst>
          </p:cNvPr>
          <p:cNvSpPr txBox="1"/>
          <p:nvPr/>
        </p:nvSpPr>
        <p:spPr>
          <a:xfrm>
            <a:off x="2792456" y="570245"/>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Forte sur les </a:t>
            </a:r>
            <a:r>
              <a:rPr lang="en-US" sz="1784" dirty="0" err="1">
                <a:solidFill>
                  <a:srgbClr val="4D4D4D"/>
                </a:solidFill>
                <a:latin typeface="Roboto 3"/>
              </a:rPr>
              <a:t>expertises</a:t>
            </a:r>
            <a:endParaRPr lang="en-US" sz="1784" dirty="0">
              <a:solidFill>
                <a:srgbClr val="4D4D4D"/>
              </a:solidFill>
              <a:latin typeface="Roboto 3"/>
            </a:endParaRPr>
          </a:p>
        </p:txBody>
      </p:sp>
      <p:sp>
        <p:nvSpPr>
          <p:cNvPr id="37" name="TextBox 39">
            <a:extLst>
              <a:ext uri="{FF2B5EF4-FFF2-40B4-BE49-F238E27FC236}">
                <a16:creationId xmlns:a16="http://schemas.microsoft.com/office/drawing/2014/main" id="{7E9006CC-1268-73E6-4398-BE94261AD65A}"/>
              </a:ext>
            </a:extLst>
          </p:cNvPr>
          <p:cNvSpPr txBox="1"/>
          <p:nvPr/>
        </p:nvSpPr>
        <p:spPr>
          <a:xfrm>
            <a:off x="2738482" y="2553290"/>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Forte et </a:t>
            </a:r>
            <a:r>
              <a:rPr lang="en-US" sz="1784" dirty="0" err="1">
                <a:solidFill>
                  <a:srgbClr val="4D4D4D"/>
                </a:solidFill>
                <a:latin typeface="Roboto 3"/>
              </a:rPr>
              <a:t>tournée</a:t>
            </a:r>
            <a:r>
              <a:rPr lang="en-US" sz="1784" dirty="0">
                <a:solidFill>
                  <a:srgbClr val="4D4D4D"/>
                </a:solidFill>
                <a:latin typeface="Roboto 3"/>
              </a:rPr>
              <a:t> </a:t>
            </a:r>
            <a:r>
              <a:rPr lang="en-US" sz="1784" dirty="0" err="1">
                <a:solidFill>
                  <a:srgbClr val="4D4D4D"/>
                </a:solidFill>
                <a:latin typeface="Roboto 3"/>
              </a:rPr>
              <a:t>vers</a:t>
            </a:r>
            <a:r>
              <a:rPr lang="en-US" sz="1784" dirty="0">
                <a:solidFill>
                  <a:srgbClr val="4D4D4D"/>
                </a:solidFill>
                <a:latin typeface="Roboto 3"/>
              </a:rPr>
              <a:t> </a:t>
            </a:r>
            <a:r>
              <a:rPr lang="en-US" sz="1784" dirty="0" err="1">
                <a:solidFill>
                  <a:srgbClr val="4D4D4D"/>
                </a:solidFill>
                <a:latin typeface="Roboto 3"/>
              </a:rPr>
              <a:t>l’apprentissage</a:t>
            </a:r>
            <a:r>
              <a:rPr lang="en-US" sz="1784" dirty="0">
                <a:solidFill>
                  <a:srgbClr val="4D4D4D"/>
                </a:solidFill>
                <a:latin typeface="Roboto 3"/>
              </a:rPr>
              <a:t> </a:t>
            </a:r>
            <a:r>
              <a:rPr lang="en-US" sz="1784" dirty="0" err="1">
                <a:solidFill>
                  <a:srgbClr val="4D4D4D"/>
                </a:solidFill>
                <a:latin typeface="Roboto 3"/>
              </a:rPr>
              <a:t>continu</a:t>
            </a:r>
            <a:endParaRPr lang="en-US" sz="1784" dirty="0">
              <a:solidFill>
                <a:srgbClr val="4D4D4D"/>
              </a:solidFill>
              <a:latin typeface="Roboto 3"/>
            </a:endParaRPr>
          </a:p>
        </p:txBody>
      </p:sp>
      <p:sp>
        <p:nvSpPr>
          <p:cNvPr id="38" name="TextBox 39">
            <a:extLst>
              <a:ext uri="{FF2B5EF4-FFF2-40B4-BE49-F238E27FC236}">
                <a16:creationId xmlns:a16="http://schemas.microsoft.com/office/drawing/2014/main" id="{D20E8C6D-6FE7-143E-638B-0B6FBEE2B2E1}"/>
              </a:ext>
            </a:extLst>
          </p:cNvPr>
          <p:cNvSpPr txBox="1"/>
          <p:nvPr/>
        </p:nvSpPr>
        <p:spPr>
          <a:xfrm>
            <a:off x="2738481" y="5072580"/>
            <a:ext cx="2482637" cy="9337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Très forte : </a:t>
            </a:r>
            <a:r>
              <a:rPr lang="en-US" sz="1784" dirty="0" err="1">
                <a:solidFill>
                  <a:srgbClr val="4D4D4D"/>
                </a:solidFill>
                <a:latin typeface="Roboto 3"/>
              </a:rPr>
              <a:t>accès</a:t>
            </a:r>
            <a:r>
              <a:rPr lang="en-US" sz="1784" dirty="0">
                <a:solidFill>
                  <a:srgbClr val="4D4D4D"/>
                </a:solidFill>
                <a:latin typeface="Roboto 3"/>
              </a:rPr>
              <a:t> </a:t>
            </a:r>
            <a:r>
              <a:rPr lang="en-US" sz="1784" dirty="0" err="1">
                <a:solidFill>
                  <a:srgbClr val="4D4D4D"/>
                </a:solidFill>
                <a:latin typeface="Roboto 3"/>
              </a:rPr>
              <a:t>instantané</a:t>
            </a:r>
            <a:r>
              <a:rPr lang="en-US" sz="1784" dirty="0">
                <a:solidFill>
                  <a:srgbClr val="4D4D4D"/>
                </a:solidFill>
                <a:latin typeface="Roboto 3"/>
              </a:rPr>
              <a:t> à </a:t>
            </a:r>
            <a:r>
              <a:rPr lang="en-US" sz="1784" dirty="0" err="1">
                <a:solidFill>
                  <a:srgbClr val="4D4D4D"/>
                </a:solidFill>
                <a:latin typeface="Roboto 3"/>
              </a:rPr>
              <a:t>l’information</a:t>
            </a:r>
            <a:r>
              <a:rPr lang="en-US" sz="1784" dirty="0">
                <a:solidFill>
                  <a:srgbClr val="4D4D4D"/>
                </a:solidFill>
                <a:latin typeface="Roboto 3"/>
              </a:rPr>
              <a:t> </a:t>
            </a:r>
          </a:p>
        </p:txBody>
      </p:sp>
    </p:spTree>
    <p:extLst>
      <p:ext uri="{BB962C8B-B14F-4D97-AF65-F5344CB8AC3E}">
        <p14:creationId xmlns:p14="http://schemas.microsoft.com/office/powerpoint/2010/main" val="109032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3788D-C249-E6A0-3F1F-87E3D5D45D5D}"/>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89F50E54-4A15-F42B-1403-EDC50166156E}"/>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9ED69E76-B921-8C04-EBDD-00E6A89319A5}"/>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24246F6A-31B5-CAB4-28DF-335476BDC20C}"/>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57606ED0-B508-5724-36F9-10BC48587BCF}"/>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8A5DFBAF-0BAD-DACA-162D-DA38A07F9AC2}"/>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0E3C8D32-B2A4-2847-35F4-9E0D5B0658B0}"/>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742BC146-F335-42BA-689E-23448357DA10}"/>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F21B7FE4-C761-4F8E-F01A-CC0041FA82D0}"/>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E5081423-263B-63BF-9F1A-77291F2312DB}"/>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2" name="Image 1">
            <a:extLst>
              <a:ext uri="{FF2B5EF4-FFF2-40B4-BE49-F238E27FC236}">
                <a16:creationId xmlns:a16="http://schemas.microsoft.com/office/drawing/2014/main" id="{145ED574-CC2B-F08C-607A-C1A4847DBC0A}"/>
              </a:ext>
            </a:extLst>
          </p:cNvPr>
          <p:cNvPicPr>
            <a:picLocks noChangeAspect="1"/>
          </p:cNvPicPr>
          <p:nvPr/>
        </p:nvPicPr>
        <p:blipFill>
          <a:blip r:embed="rId8"/>
          <a:stretch>
            <a:fillRect/>
          </a:stretch>
        </p:blipFill>
        <p:spPr>
          <a:xfrm>
            <a:off x="6931651" y="945818"/>
            <a:ext cx="4580456" cy="4751005"/>
          </a:xfrm>
          <a:prstGeom prst="rect">
            <a:avLst/>
          </a:prstGeom>
        </p:spPr>
      </p:pic>
      <p:sp>
        <p:nvSpPr>
          <p:cNvPr id="36" name="TextBox 39">
            <a:extLst>
              <a:ext uri="{FF2B5EF4-FFF2-40B4-BE49-F238E27FC236}">
                <a16:creationId xmlns:a16="http://schemas.microsoft.com/office/drawing/2014/main" id="{83194BDC-392E-23B8-D02F-6622CF6DC9E4}"/>
              </a:ext>
            </a:extLst>
          </p:cNvPr>
          <p:cNvSpPr txBox="1"/>
          <p:nvPr/>
        </p:nvSpPr>
        <p:spPr>
          <a:xfrm>
            <a:off x="2792456" y="492784"/>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Alignement</a:t>
            </a:r>
            <a:r>
              <a:rPr lang="en-US" sz="1784" dirty="0">
                <a:solidFill>
                  <a:srgbClr val="4D4D4D"/>
                </a:solidFill>
                <a:latin typeface="Roboto 3"/>
              </a:rPr>
              <a:t> à </a:t>
            </a:r>
            <a:r>
              <a:rPr lang="en-US" sz="1784" dirty="0" err="1">
                <a:solidFill>
                  <a:srgbClr val="4D4D4D"/>
                </a:solidFill>
                <a:latin typeface="Roboto 3"/>
              </a:rPr>
              <a:t>l’entreprise</a:t>
            </a:r>
            <a:endParaRPr lang="en-US" sz="1784" dirty="0">
              <a:solidFill>
                <a:srgbClr val="4D4D4D"/>
              </a:solidFill>
              <a:latin typeface="Roboto 3"/>
            </a:endParaRPr>
          </a:p>
        </p:txBody>
      </p:sp>
      <p:sp>
        <p:nvSpPr>
          <p:cNvPr id="5" name="TextBox 39">
            <a:extLst>
              <a:ext uri="{FF2B5EF4-FFF2-40B4-BE49-F238E27FC236}">
                <a16:creationId xmlns:a16="http://schemas.microsoft.com/office/drawing/2014/main" id="{8EB86D6C-EE67-E7E5-4BE6-FD5025C81430}"/>
              </a:ext>
            </a:extLst>
          </p:cNvPr>
          <p:cNvSpPr txBox="1"/>
          <p:nvPr/>
        </p:nvSpPr>
        <p:spPr>
          <a:xfrm>
            <a:off x="3095106" y="3029895"/>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Forte sur </a:t>
            </a:r>
            <a:r>
              <a:rPr lang="en-US" sz="1784" dirty="0" err="1">
                <a:solidFill>
                  <a:srgbClr val="4D4D4D"/>
                </a:solidFill>
                <a:latin typeface="Roboto 3"/>
              </a:rPr>
              <a:t>l’éthique</a:t>
            </a:r>
            <a:endParaRPr lang="en-US" sz="1784" dirty="0">
              <a:solidFill>
                <a:srgbClr val="4D4D4D"/>
              </a:solidFill>
              <a:latin typeface="Roboto 3"/>
            </a:endParaRPr>
          </a:p>
        </p:txBody>
      </p:sp>
      <p:sp>
        <p:nvSpPr>
          <p:cNvPr id="14" name="TextBox 39">
            <a:extLst>
              <a:ext uri="{FF2B5EF4-FFF2-40B4-BE49-F238E27FC236}">
                <a16:creationId xmlns:a16="http://schemas.microsoft.com/office/drawing/2014/main" id="{C9DA9F24-11BC-046C-C6E0-869E9C115510}"/>
              </a:ext>
            </a:extLst>
          </p:cNvPr>
          <p:cNvSpPr txBox="1"/>
          <p:nvPr/>
        </p:nvSpPr>
        <p:spPr>
          <a:xfrm>
            <a:off x="3254312" y="5205817"/>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Entreprise</a:t>
            </a:r>
            <a:r>
              <a:rPr lang="en-US" sz="1784" dirty="0">
                <a:solidFill>
                  <a:srgbClr val="4D4D4D"/>
                </a:solidFill>
                <a:latin typeface="Roboto 3"/>
              </a:rPr>
              <a:t> = </a:t>
            </a:r>
            <a:r>
              <a:rPr lang="en-US" sz="1784" dirty="0" err="1">
                <a:solidFill>
                  <a:srgbClr val="4D4D4D"/>
                </a:solidFill>
                <a:latin typeface="Roboto 3"/>
              </a:rPr>
              <a:t>plateforme</a:t>
            </a:r>
            <a:r>
              <a:rPr lang="en-US" sz="1784" dirty="0">
                <a:solidFill>
                  <a:srgbClr val="4D4D4D"/>
                </a:solidFill>
                <a:latin typeface="Roboto 3"/>
              </a:rPr>
              <a:t> de </a:t>
            </a:r>
            <a:r>
              <a:rPr lang="en-US" sz="1784" dirty="0" err="1">
                <a:solidFill>
                  <a:srgbClr val="4D4D4D"/>
                </a:solidFill>
                <a:latin typeface="Roboto 3"/>
              </a:rPr>
              <a:t>valeurs</a:t>
            </a:r>
            <a:r>
              <a:rPr lang="en-US" sz="1784" dirty="0">
                <a:solidFill>
                  <a:srgbClr val="4D4D4D"/>
                </a:solidFill>
                <a:latin typeface="Roboto 3"/>
              </a:rPr>
              <a:t> </a:t>
            </a:r>
            <a:r>
              <a:rPr lang="en-US" sz="1784" dirty="0" err="1">
                <a:solidFill>
                  <a:srgbClr val="4D4D4D"/>
                </a:solidFill>
                <a:latin typeface="Roboto 3"/>
              </a:rPr>
              <a:t>partagées</a:t>
            </a:r>
            <a:endParaRPr lang="en-US" sz="1784" dirty="0">
              <a:solidFill>
                <a:srgbClr val="4D4D4D"/>
              </a:solidFill>
              <a:latin typeface="Roboto 3"/>
            </a:endParaRPr>
          </a:p>
        </p:txBody>
      </p:sp>
    </p:spTree>
    <p:extLst>
      <p:ext uri="{BB962C8B-B14F-4D97-AF65-F5344CB8AC3E}">
        <p14:creationId xmlns:p14="http://schemas.microsoft.com/office/powerpoint/2010/main" val="21466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AF23B-2B5F-20A3-6349-865244A90C93}"/>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CCFE222C-02BC-C380-CD7A-A17072E7AA88}"/>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7E153DFC-1B56-7648-1CCC-FE1E7ECC3244}"/>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B1852599-D319-F3AA-1323-661B65343DE9}"/>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D8100293-0648-1B49-7EAB-20F057F33C94}"/>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F9B046DC-3831-8EAE-4ADF-7E20078787B3}"/>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9A3F548A-9474-5945-C091-2DD360421C83}"/>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3CB643C8-B47F-DCEF-32FC-17C9BFD44F9C}"/>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6B10EEC1-6E1E-ABAB-3E27-5EA3B8B090A9}"/>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2D1A6B59-5721-E452-6C44-B050B016727B}"/>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2" name="Image 1">
            <a:extLst>
              <a:ext uri="{FF2B5EF4-FFF2-40B4-BE49-F238E27FC236}">
                <a16:creationId xmlns:a16="http://schemas.microsoft.com/office/drawing/2014/main" id="{5B1ED57C-C521-A390-B117-88A6F01A4E07}"/>
              </a:ext>
            </a:extLst>
          </p:cNvPr>
          <p:cNvPicPr>
            <a:picLocks noChangeAspect="1"/>
          </p:cNvPicPr>
          <p:nvPr/>
        </p:nvPicPr>
        <p:blipFill>
          <a:blip r:embed="rId8"/>
          <a:stretch>
            <a:fillRect/>
          </a:stretch>
        </p:blipFill>
        <p:spPr>
          <a:xfrm>
            <a:off x="7855576" y="1750938"/>
            <a:ext cx="3015624" cy="3127908"/>
          </a:xfrm>
          <a:prstGeom prst="rect">
            <a:avLst/>
          </a:prstGeom>
        </p:spPr>
      </p:pic>
      <p:pic>
        <p:nvPicPr>
          <p:cNvPr id="3" name="Image 2">
            <a:extLst>
              <a:ext uri="{FF2B5EF4-FFF2-40B4-BE49-F238E27FC236}">
                <a16:creationId xmlns:a16="http://schemas.microsoft.com/office/drawing/2014/main" id="{38302A01-7B98-1184-B336-10903D4EF080}"/>
              </a:ext>
            </a:extLst>
          </p:cNvPr>
          <p:cNvPicPr>
            <a:picLocks noChangeAspect="1"/>
          </p:cNvPicPr>
          <p:nvPr/>
        </p:nvPicPr>
        <p:blipFill>
          <a:blip r:embed="rId9"/>
          <a:stretch>
            <a:fillRect/>
          </a:stretch>
        </p:blipFill>
        <p:spPr>
          <a:xfrm>
            <a:off x="7004422" y="848416"/>
            <a:ext cx="4417182" cy="4894896"/>
          </a:xfrm>
          <a:prstGeom prst="rect">
            <a:avLst/>
          </a:prstGeom>
        </p:spPr>
      </p:pic>
      <p:sp>
        <p:nvSpPr>
          <p:cNvPr id="4" name="TextBox 39">
            <a:extLst>
              <a:ext uri="{FF2B5EF4-FFF2-40B4-BE49-F238E27FC236}">
                <a16:creationId xmlns:a16="http://schemas.microsoft.com/office/drawing/2014/main" id="{F021701C-60FA-ED67-DAF3-C2FC3299CD06}"/>
              </a:ext>
            </a:extLst>
          </p:cNvPr>
          <p:cNvSpPr txBox="1"/>
          <p:nvPr/>
        </p:nvSpPr>
        <p:spPr>
          <a:xfrm>
            <a:off x="2904411" y="591537"/>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Respect des codes </a:t>
            </a:r>
            <a:r>
              <a:rPr lang="en-US" sz="1784" dirty="0" err="1">
                <a:solidFill>
                  <a:srgbClr val="4D4D4D"/>
                </a:solidFill>
                <a:latin typeface="Roboto 3"/>
              </a:rPr>
              <a:t>établis</a:t>
            </a:r>
            <a:endParaRPr lang="en-US" sz="1784" dirty="0">
              <a:solidFill>
                <a:srgbClr val="4D4D4D"/>
              </a:solidFill>
              <a:latin typeface="Roboto 3"/>
            </a:endParaRPr>
          </a:p>
        </p:txBody>
      </p:sp>
      <p:sp>
        <p:nvSpPr>
          <p:cNvPr id="37" name="TextBox 39">
            <a:extLst>
              <a:ext uri="{FF2B5EF4-FFF2-40B4-BE49-F238E27FC236}">
                <a16:creationId xmlns:a16="http://schemas.microsoft.com/office/drawing/2014/main" id="{011781B3-F090-DD06-A173-3155852CE22D}"/>
              </a:ext>
            </a:extLst>
          </p:cNvPr>
          <p:cNvSpPr txBox="1"/>
          <p:nvPr/>
        </p:nvSpPr>
        <p:spPr>
          <a:xfrm>
            <a:off x="3095106" y="2989306"/>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Reconnaissance et inclusion</a:t>
            </a:r>
          </a:p>
        </p:txBody>
      </p:sp>
      <p:sp>
        <p:nvSpPr>
          <p:cNvPr id="38" name="TextBox 39">
            <a:extLst>
              <a:ext uri="{FF2B5EF4-FFF2-40B4-BE49-F238E27FC236}">
                <a16:creationId xmlns:a16="http://schemas.microsoft.com/office/drawing/2014/main" id="{01B51522-F722-1BCA-A5C2-37F8A7E8607E}"/>
              </a:ext>
            </a:extLst>
          </p:cNvPr>
          <p:cNvSpPr txBox="1"/>
          <p:nvPr/>
        </p:nvSpPr>
        <p:spPr>
          <a:xfrm>
            <a:off x="3330036" y="5205816"/>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Diversité</a:t>
            </a:r>
            <a:r>
              <a:rPr lang="en-US" sz="1784" dirty="0">
                <a:solidFill>
                  <a:srgbClr val="4D4D4D"/>
                </a:solidFill>
                <a:latin typeface="Roboto 3"/>
              </a:rPr>
              <a:t>, </a:t>
            </a:r>
            <a:r>
              <a:rPr lang="en-US" sz="1784" dirty="0" err="1">
                <a:solidFill>
                  <a:srgbClr val="4D4D4D"/>
                </a:solidFill>
                <a:latin typeface="Roboto 3"/>
              </a:rPr>
              <a:t>authenticité</a:t>
            </a:r>
            <a:r>
              <a:rPr lang="en-US" sz="1784" dirty="0">
                <a:solidFill>
                  <a:srgbClr val="4D4D4D"/>
                </a:solidFill>
                <a:latin typeface="Roboto 3"/>
              </a:rPr>
              <a:t> et feedback </a:t>
            </a:r>
            <a:r>
              <a:rPr lang="en-US" sz="1784" dirty="0" err="1">
                <a:solidFill>
                  <a:srgbClr val="4D4D4D"/>
                </a:solidFill>
                <a:latin typeface="Roboto 3"/>
              </a:rPr>
              <a:t>instantané</a:t>
            </a:r>
            <a:endParaRPr lang="en-US" sz="1784" dirty="0">
              <a:solidFill>
                <a:srgbClr val="4D4D4D"/>
              </a:solidFill>
              <a:latin typeface="Roboto 3"/>
            </a:endParaRPr>
          </a:p>
        </p:txBody>
      </p:sp>
    </p:spTree>
    <p:extLst>
      <p:ext uri="{BB962C8B-B14F-4D97-AF65-F5344CB8AC3E}">
        <p14:creationId xmlns:p14="http://schemas.microsoft.com/office/powerpoint/2010/main" val="146733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A5C2B-6B27-F182-F114-F1C3BCB8F90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6B62713-4387-71C9-F91B-F20B8DB73B73}"/>
              </a:ext>
            </a:extLst>
          </p:cNvPr>
          <p:cNvSpPr txBox="1"/>
          <p:nvPr/>
        </p:nvSpPr>
        <p:spPr>
          <a:xfrm>
            <a:off x="-2875281" y="994409"/>
            <a:ext cx="45719" cy="45719"/>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fr-FR" sz="1600"/>
          </a:p>
        </p:txBody>
      </p:sp>
      <p:sp>
        <p:nvSpPr>
          <p:cNvPr id="4" name="Rectangle 3">
            <a:extLst>
              <a:ext uri="{FF2B5EF4-FFF2-40B4-BE49-F238E27FC236}">
                <a16:creationId xmlns:a16="http://schemas.microsoft.com/office/drawing/2014/main" id="{FE807B0B-829F-7010-1E8F-A34EEC38159A}"/>
              </a:ext>
            </a:extLst>
          </p:cNvPr>
          <p:cNvSpPr/>
          <p:nvPr/>
        </p:nvSpPr>
        <p:spPr>
          <a:xfrm>
            <a:off x="19538" y="30764"/>
            <a:ext cx="12192000" cy="690145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6" name="Title 2">
            <a:extLst>
              <a:ext uri="{FF2B5EF4-FFF2-40B4-BE49-F238E27FC236}">
                <a16:creationId xmlns:a16="http://schemas.microsoft.com/office/drawing/2014/main" id="{1F1A7342-522E-151E-F81C-F05FA9AA682F}"/>
              </a:ext>
            </a:extLst>
          </p:cNvPr>
          <p:cNvSpPr txBox="1">
            <a:spLocks/>
          </p:cNvSpPr>
          <p:nvPr/>
        </p:nvSpPr>
        <p:spPr>
          <a:xfrm>
            <a:off x="2037103" y="2589941"/>
            <a:ext cx="8156869" cy="2161551"/>
          </a:xfrm>
          <a:prstGeom prst="rect">
            <a:avLst/>
          </a:prstGeom>
        </p:spPr>
        <p:txBody>
          <a:bodyPr vert="horz" wrap="square" lIns="0" tIns="0" rIns="0" bIns="0" rtlCol="0" anchor="b" anchorCtr="0">
            <a:normAutofit/>
          </a:bodyPr>
          <a:lstStyle>
            <a:lvl1pPr algn="l" defTabSz="914400" rtl="0" eaLnBrk="1" latinLnBrk="0" hangingPunct="1">
              <a:lnSpc>
                <a:spcPct val="93000"/>
              </a:lnSpc>
              <a:spcBef>
                <a:spcPct val="0"/>
              </a:spcBef>
              <a:buNone/>
              <a:defRPr sz="3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fr-FR" sz="2800" dirty="0">
                <a:solidFill>
                  <a:schemeClr val="bg1"/>
                </a:solidFill>
              </a:rPr>
              <a:t>Le meilleur manager est celui qui sait trouver les talents pour faire les choses, et qui sait aussi réfréner son envie de s’en mêler pendant qu’ils les font. </a:t>
            </a:r>
            <a:endParaRPr lang="fr-FR" sz="11500" dirty="0">
              <a:solidFill>
                <a:schemeClr val="bg1"/>
              </a:solidFill>
              <a:latin typeface="Poppins SemiBold"/>
              <a:cs typeface="Poppins SemiBold"/>
            </a:endParaRPr>
          </a:p>
        </p:txBody>
      </p:sp>
      <p:sp>
        <p:nvSpPr>
          <p:cNvPr id="19" name="2. Slide Title">
            <a:extLst>
              <a:ext uri="{FF2B5EF4-FFF2-40B4-BE49-F238E27FC236}">
                <a16:creationId xmlns:a16="http://schemas.microsoft.com/office/drawing/2014/main" id="{F52E90C1-16B0-6366-A320-403DB26ED7B7}"/>
              </a:ext>
            </a:extLst>
          </p:cNvPr>
          <p:cNvSpPr txBox="1">
            <a:spLocks/>
          </p:cNvSpPr>
          <p:nvPr>
            <p:custDataLst>
              <p:tags r:id="rId1"/>
            </p:custDataLst>
          </p:nvPr>
        </p:nvSpPr>
        <p:spPr>
          <a:xfrm>
            <a:off x="219236" y="1131073"/>
            <a:ext cx="901873" cy="4107406"/>
          </a:xfrm>
          <a:prstGeom prst="rect">
            <a:avLst/>
          </a:prstGeom>
          <a:noFill/>
        </p:spPr>
        <p:txBody>
          <a:bodyPr vert="horz" wrap="square" lIns="0" tIns="0" rIns="0" bIns="0" rtlCol="0" anchor="b" anchorCtr="0">
            <a:spAutoFit/>
          </a:bodyPr>
          <a:lstStyle>
            <a:lvl1pPr algn="l" defTabSz="914400" rtl="0" eaLnBrk="1" latinLnBrk="0" hangingPunct="1">
              <a:lnSpc>
                <a:spcPct val="93000"/>
              </a:lnSpc>
              <a:spcBef>
                <a:spcPct val="0"/>
              </a:spcBef>
              <a:buNone/>
              <a:defRPr sz="3400" b="1" i="0" kern="1200" spc="0" baseline="0">
                <a:ln w="6350" cap="flat">
                  <a:noFill/>
                  <a:miter lim="800000"/>
                </a:ln>
                <a:solidFill>
                  <a:schemeClr val="tx1"/>
                </a:solidFill>
                <a:latin typeface="Poppins SemiBold" pitchFamily="2" charset="77"/>
                <a:ea typeface="+mj-ea"/>
                <a:cs typeface="Poppins SemiBold" pitchFamily="2" charset="77"/>
              </a:defRPr>
            </a:lvl1pPr>
          </a:lstStyle>
          <a:p>
            <a:r>
              <a:rPr lang="en-US" sz="28700" dirty="0">
                <a:solidFill>
                  <a:schemeClr val="bg1">
                    <a:alpha val="30102"/>
                  </a:schemeClr>
                </a:solidFill>
                <a:latin typeface="Arial" panose="020B0604020202020204" pitchFamily="34" charset="0"/>
                <a:cs typeface="Arial" panose="020B0604020202020204" pitchFamily="34" charset="0"/>
              </a:rPr>
              <a:t>“</a:t>
            </a:r>
          </a:p>
        </p:txBody>
      </p:sp>
      <p:sp>
        <p:nvSpPr>
          <p:cNvPr id="23" name="Subtitle 5">
            <a:extLst>
              <a:ext uri="{FF2B5EF4-FFF2-40B4-BE49-F238E27FC236}">
                <a16:creationId xmlns:a16="http://schemas.microsoft.com/office/drawing/2014/main" id="{CC378743-47B0-15B8-50A6-3A33545A0E2B}"/>
              </a:ext>
            </a:extLst>
          </p:cNvPr>
          <p:cNvSpPr txBox="1">
            <a:spLocks/>
          </p:cNvSpPr>
          <p:nvPr/>
        </p:nvSpPr>
        <p:spPr>
          <a:xfrm>
            <a:off x="2037103" y="2569904"/>
            <a:ext cx="8777278" cy="292383"/>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fr-FR" sz="2800" b="1" dirty="0">
                <a:solidFill>
                  <a:schemeClr val="accent1"/>
                </a:solidFill>
                <a:latin typeface="Poppins SemiBold" pitchFamily="2" charset="77"/>
                <a:cs typeface="Poppins SemiBold" pitchFamily="2" charset="77"/>
              </a:rPr>
              <a:t>Theodore Roosevelt</a:t>
            </a:r>
            <a:endParaRPr lang="fr-FR" sz="2800" dirty="0">
              <a:solidFill>
                <a:schemeClr val="accent1"/>
              </a:solidFill>
              <a:latin typeface="Poppins Light" panose="00000400000000000000" pitchFamily="2" charset="0"/>
              <a:cs typeface="Poppins Light" panose="00000400000000000000" pitchFamily="2" charset="0"/>
            </a:endParaRPr>
          </a:p>
        </p:txBody>
      </p:sp>
      <p:pic>
        <p:nvPicPr>
          <p:cNvPr id="10" name="Image 9" descr="Une image contenant Visage humain, portrait, personne, noir et blanc&#10;&#10;Le contenu généré par l’IA peut être incorrect.">
            <a:extLst>
              <a:ext uri="{FF2B5EF4-FFF2-40B4-BE49-F238E27FC236}">
                <a16:creationId xmlns:a16="http://schemas.microsoft.com/office/drawing/2014/main" id="{272C6A66-1E30-891F-FDC3-017F29B34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0974" y="3427016"/>
            <a:ext cx="2361488" cy="3456084"/>
          </a:xfrm>
          <a:prstGeom prst="rect">
            <a:avLst/>
          </a:prstGeom>
        </p:spPr>
      </p:pic>
      <p:sp>
        <p:nvSpPr>
          <p:cNvPr id="7" name="Rectangle 6">
            <a:extLst>
              <a:ext uri="{FF2B5EF4-FFF2-40B4-BE49-F238E27FC236}">
                <a16:creationId xmlns:a16="http://schemas.microsoft.com/office/drawing/2014/main" id="{A3606AEA-B779-D26F-D0EC-CFA70C9EC418}"/>
              </a:ext>
            </a:extLst>
          </p:cNvPr>
          <p:cNvSpPr/>
          <p:nvPr/>
        </p:nvSpPr>
        <p:spPr>
          <a:xfrm rot="5400000">
            <a:off x="9276222" y="3961764"/>
            <a:ext cx="3430984" cy="2361490"/>
          </a:xfrm>
          <a:prstGeom prst="rect">
            <a:avLst/>
          </a:prstGeom>
          <a:gradFill>
            <a:gsLst>
              <a:gs pos="95000">
                <a:schemeClr val="tx1">
                  <a:alpha val="0"/>
                </a:schemeClr>
              </a:gs>
              <a:gs pos="0">
                <a:schemeClr val="tx1"/>
              </a:gs>
            </a:gsLst>
            <a:lin ang="2160000" scaled="0"/>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Tree>
    <p:extLst>
      <p:ext uri="{BB962C8B-B14F-4D97-AF65-F5344CB8AC3E}">
        <p14:creationId xmlns:p14="http://schemas.microsoft.com/office/powerpoint/2010/main" val="2331837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D4E3B-BADE-3231-78CB-533C947E7F1F}"/>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6594A683-7338-3ACD-886E-7B3AD65B2282}"/>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1CF2F486-70D6-C2BC-8AF4-3CFD5ED09B84}"/>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A33B1046-9A20-CEE7-EBAF-C7CD52327504}"/>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39C43CAA-2B8D-F6EB-27B3-0CD840B51373}"/>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30F93E72-210C-1B5C-E66D-5A405164A346}"/>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E48497AF-32FB-F567-4003-FB617D170A83}"/>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E0BB8683-99E2-9EE9-649C-A78B00D42945}"/>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70017A2B-7ABB-2BEE-B9D0-EEF34D4E72E2}"/>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9BF1D7A0-B9A9-401B-DE28-06DFFE5228D3}"/>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5" name="Image 4">
            <a:extLst>
              <a:ext uri="{FF2B5EF4-FFF2-40B4-BE49-F238E27FC236}">
                <a16:creationId xmlns:a16="http://schemas.microsoft.com/office/drawing/2014/main" id="{96732EAC-AC25-5402-465C-69A97DA42789}"/>
              </a:ext>
            </a:extLst>
          </p:cNvPr>
          <p:cNvPicPr>
            <a:picLocks noChangeAspect="1"/>
          </p:cNvPicPr>
          <p:nvPr/>
        </p:nvPicPr>
        <p:blipFill>
          <a:blip r:embed="rId8"/>
          <a:stretch>
            <a:fillRect/>
          </a:stretch>
        </p:blipFill>
        <p:spPr>
          <a:xfrm>
            <a:off x="7077678" y="972217"/>
            <a:ext cx="4496272" cy="4629585"/>
          </a:xfrm>
          <a:prstGeom prst="rect">
            <a:avLst/>
          </a:prstGeom>
        </p:spPr>
      </p:pic>
      <p:sp>
        <p:nvSpPr>
          <p:cNvPr id="36" name="TextBox 39">
            <a:extLst>
              <a:ext uri="{FF2B5EF4-FFF2-40B4-BE49-F238E27FC236}">
                <a16:creationId xmlns:a16="http://schemas.microsoft.com/office/drawing/2014/main" id="{E3D087AB-4E11-1A2A-529D-D23E8B2FB6E1}"/>
              </a:ext>
            </a:extLst>
          </p:cNvPr>
          <p:cNvSpPr txBox="1"/>
          <p:nvPr/>
        </p:nvSpPr>
        <p:spPr>
          <a:xfrm>
            <a:off x="2876638" y="596604"/>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Expertise, montée </a:t>
            </a:r>
            <a:r>
              <a:rPr lang="en-US" sz="1784" dirty="0" err="1">
                <a:solidFill>
                  <a:srgbClr val="4D4D4D"/>
                </a:solidFill>
                <a:latin typeface="Roboto 3"/>
              </a:rPr>
              <a:t>en</a:t>
            </a:r>
            <a:r>
              <a:rPr lang="en-US" sz="1784" dirty="0">
                <a:solidFill>
                  <a:srgbClr val="4D4D4D"/>
                </a:solidFill>
                <a:latin typeface="Roboto 3"/>
              </a:rPr>
              <a:t> </a:t>
            </a:r>
            <a:r>
              <a:rPr lang="en-US" sz="1784" dirty="0" err="1">
                <a:solidFill>
                  <a:srgbClr val="4D4D4D"/>
                </a:solidFill>
                <a:latin typeface="Roboto 3"/>
              </a:rPr>
              <a:t>compétences</a:t>
            </a:r>
            <a:endParaRPr lang="en-US" sz="1784" dirty="0">
              <a:solidFill>
                <a:srgbClr val="4D4D4D"/>
              </a:solidFill>
              <a:latin typeface="Roboto 3"/>
            </a:endParaRPr>
          </a:p>
        </p:txBody>
      </p:sp>
      <p:sp>
        <p:nvSpPr>
          <p:cNvPr id="14" name="TextBox 39">
            <a:extLst>
              <a:ext uri="{FF2B5EF4-FFF2-40B4-BE49-F238E27FC236}">
                <a16:creationId xmlns:a16="http://schemas.microsoft.com/office/drawing/2014/main" id="{6DC48CFB-8E07-D39F-AE90-912076D65EFF}"/>
              </a:ext>
            </a:extLst>
          </p:cNvPr>
          <p:cNvSpPr txBox="1"/>
          <p:nvPr/>
        </p:nvSpPr>
        <p:spPr>
          <a:xfrm>
            <a:off x="2876638" y="2718269"/>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Développement personnel et feedback</a:t>
            </a:r>
          </a:p>
        </p:txBody>
      </p:sp>
      <p:sp>
        <p:nvSpPr>
          <p:cNvPr id="16" name="TextBox 39">
            <a:extLst>
              <a:ext uri="{FF2B5EF4-FFF2-40B4-BE49-F238E27FC236}">
                <a16:creationId xmlns:a16="http://schemas.microsoft.com/office/drawing/2014/main" id="{9DBF490F-EDC3-1CDD-A7F1-705AFB005F54}"/>
              </a:ext>
            </a:extLst>
          </p:cNvPr>
          <p:cNvSpPr txBox="1"/>
          <p:nvPr/>
        </p:nvSpPr>
        <p:spPr>
          <a:xfrm>
            <a:off x="2868460" y="5033891"/>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Auto-</a:t>
            </a:r>
            <a:r>
              <a:rPr lang="en-US" sz="1784" dirty="0" err="1">
                <a:solidFill>
                  <a:srgbClr val="4D4D4D"/>
                </a:solidFill>
                <a:latin typeface="Roboto 3"/>
              </a:rPr>
              <a:t>apprentissage</a:t>
            </a:r>
            <a:r>
              <a:rPr lang="en-US" sz="1784" dirty="0">
                <a:solidFill>
                  <a:srgbClr val="4D4D4D"/>
                </a:solidFill>
                <a:latin typeface="Roboto 3"/>
              </a:rPr>
              <a:t>, </a:t>
            </a:r>
            <a:r>
              <a:rPr lang="en-US" sz="1784" dirty="0" err="1">
                <a:solidFill>
                  <a:srgbClr val="4D4D4D"/>
                </a:solidFill>
                <a:latin typeface="Roboto 3"/>
              </a:rPr>
              <a:t>autonomie</a:t>
            </a:r>
            <a:r>
              <a:rPr lang="en-US" sz="1784" dirty="0">
                <a:solidFill>
                  <a:srgbClr val="4D4D4D"/>
                </a:solidFill>
                <a:latin typeface="Roboto 3"/>
              </a:rPr>
              <a:t> forte</a:t>
            </a:r>
          </a:p>
        </p:txBody>
      </p:sp>
    </p:spTree>
    <p:extLst>
      <p:ext uri="{BB962C8B-B14F-4D97-AF65-F5344CB8AC3E}">
        <p14:creationId xmlns:p14="http://schemas.microsoft.com/office/powerpoint/2010/main" val="294500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BA5C9-CF69-56DC-18A7-8BA81A7F916F}"/>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07D62BF5-2CE9-A4E8-9607-41AC7DBE246D}"/>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10F2D2E9-4FCE-63D8-F4EC-65FB3668CA6D}"/>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160D08E3-F578-5786-C9D1-10CE8542DD75}"/>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3FFE7262-AD12-4A6F-2613-D5D552065B70}"/>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E99EEE9B-FE6A-5819-F624-E57806D62441}"/>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5072AC24-3C97-220C-DA5C-5E27FF1E8A43}"/>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154985A9-2712-B50C-C4EA-5D56370207E1}"/>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5BBF7318-555B-5C61-FB18-EF8F6D962F98}"/>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26E9E033-3028-2256-DA8F-DDBD5E81A481}"/>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2" name="Image 1">
            <a:extLst>
              <a:ext uri="{FF2B5EF4-FFF2-40B4-BE49-F238E27FC236}">
                <a16:creationId xmlns:a16="http://schemas.microsoft.com/office/drawing/2014/main" id="{CF8D5B97-F44C-47C1-D3B9-916E99DBBD08}"/>
              </a:ext>
            </a:extLst>
          </p:cNvPr>
          <p:cNvPicPr>
            <a:picLocks noChangeAspect="1"/>
          </p:cNvPicPr>
          <p:nvPr/>
        </p:nvPicPr>
        <p:blipFill>
          <a:blip r:embed="rId8"/>
          <a:stretch>
            <a:fillRect/>
          </a:stretch>
        </p:blipFill>
        <p:spPr>
          <a:xfrm>
            <a:off x="7168950" y="1174201"/>
            <a:ext cx="4177458" cy="4299997"/>
          </a:xfrm>
          <a:prstGeom prst="rect">
            <a:avLst/>
          </a:prstGeom>
        </p:spPr>
      </p:pic>
      <p:sp>
        <p:nvSpPr>
          <p:cNvPr id="3" name="TextBox 39">
            <a:extLst>
              <a:ext uri="{FF2B5EF4-FFF2-40B4-BE49-F238E27FC236}">
                <a16:creationId xmlns:a16="http://schemas.microsoft.com/office/drawing/2014/main" id="{CFF6B86F-1A5B-BD7E-21F3-B00830E36DBC}"/>
              </a:ext>
            </a:extLst>
          </p:cNvPr>
          <p:cNvSpPr txBox="1"/>
          <p:nvPr/>
        </p:nvSpPr>
        <p:spPr>
          <a:xfrm>
            <a:off x="2967911" y="716503"/>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Leadership </a:t>
            </a:r>
            <a:r>
              <a:rPr lang="en-US" sz="1784" dirty="0" err="1">
                <a:solidFill>
                  <a:srgbClr val="4D4D4D"/>
                </a:solidFill>
                <a:latin typeface="Roboto 3"/>
              </a:rPr>
              <a:t>hiérarchique</a:t>
            </a:r>
            <a:endParaRPr lang="en-US" sz="1784" dirty="0">
              <a:solidFill>
                <a:srgbClr val="4D4D4D"/>
              </a:solidFill>
              <a:latin typeface="Roboto 3"/>
            </a:endParaRPr>
          </a:p>
        </p:txBody>
      </p:sp>
      <p:sp>
        <p:nvSpPr>
          <p:cNvPr id="37" name="TextBox 39">
            <a:extLst>
              <a:ext uri="{FF2B5EF4-FFF2-40B4-BE49-F238E27FC236}">
                <a16:creationId xmlns:a16="http://schemas.microsoft.com/office/drawing/2014/main" id="{0BEA03D0-FDA4-2B4A-691D-BFFB57FA4CF8}"/>
              </a:ext>
            </a:extLst>
          </p:cNvPr>
          <p:cNvSpPr txBox="1"/>
          <p:nvPr/>
        </p:nvSpPr>
        <p:spPr>
          <a:xfrm>
            <a:off x="2967910" y="2916616"/>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Leadership </a:t>
            </a:r>
            <a:r>
              <a:rPr lang="en-US" sz="1784" dirty="0" err="1">
                <a:solidFill>
                  <a:srgbClr val="4D4D4D"/>
                </a:solidFill>
                <a:latin typeface="Roboto 3"/>
              </a:rPr>
              <a:t>collaboratif</a:t>
            </a:r>
            <a:endParaRPr lang="en-US" sz="1784" dirty="0">
              <a:solidFill>
                <a:srgbClr val="4D4D4D"/>
              </a:solidFill>
              <a:latin typeface="Roboto 3"/>
            </a:endParaRPr>
          </a:p>
        </p:txBody>
      </p:sp>
      <p:sp>
        <p:nvSpPr>
          <p:cNvPr id="38" name="TextBox 39">
            <a:extLst>
              <a:ext uri="{FF2B5EF4-FFF2-40B4-BE49-F238E27FC236}">
                <a16:creationId xmlns:a16="http://schemas.microsoft.com/office/drawing/2014/main" id="{187BC81A-8BC8-D809-CBFB-96FA93B90FE9}"/>
              </a:ext>
            </a:extLst>
          </p:cNvPr>
          <p:cNvSpPr txBox="1"/>
          <p:nvPr/>
        </p:nvSpPr>
        <p:spPr>
          <a:xfrm>
            <a:off x="2967910" y="5033891"/>
            <a:ext cx="2482637" cy="9337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Influence via </a:t>
            </a:r>
            <a:r>
              <a:rPr lang="en-US" sz="1784" dirty="0" err="1">
                <a:solidFill>
                  <a:srgbClr val="4D4D4D"/>
                </a:solidFill>
                <a:latin typeface="Roboto 3"/>
              </a:rPr>
              <a:t>communautés</a:t>
            </a:r>
            <a:r>
              <a:rPr lang="en-US" sz="1784" dirty="0">
                <a:solidFill>
                  <a:srgbClr val="4D4D4D"/>
                </a:solidFill>
                <a:latin typeface="Roboto 3"/>
              </a:rPr>
              <a:t> et réseaux</a:t>
            </a:r>
          </a:p>
        </p:txBody>
      </p:sp>
    </p:spTree>
    <p:extLst>
      <p:ext uri="{BB962C8B-B14F-4D97-AF65-F5344CB8AC3E}">
        <p14:creationId xmlns:p14="http://schemas.microsoft.com/office/powerpoint/2010/main" val="28985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DDF3-221D-41F8-BC92-0A547B99EA9F}"/>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F501183D-31AC-94E7-2C65-5E08822B957F}"/>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B423AB40-65F8-E9AE-02EB-563C4B9064BD}"/>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2C56A093-9159-31D8-BA77-428D5D92A89D}"/>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0B26526E-97F9-267D-B7CD-696ADE24F38A}"/>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7D603644-E6DE-8315-AA10-01325F214512}"/>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DBA51BD3-B1D1-E633-EAED-7F3CFF997B67}"/>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23D6BD34-187D-231B-4D1F-C0955CEC0D33}"/>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95E33B4A-EA9C-6746-5AD5-FCAA29EBEC27}"/>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1289204B-FD85-CD33-9407-355E51F2A9C6}"/>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2" name="Image 1">
            <a:extLst>
              <a:ext uri="{FF2B5EF4-FFF2-40B4-BE49-F238E27FC236}">
                <a16:creationId xmlns:a16="http://schemas.microsoft.com/office/drawing/2014/main" id="{406FC972-02B4-5A3C-2BFB-B100F9318A8D}"/>
              </a:ext>
            </a:extLst>
          </p:cNvPr>
          <p:cNvPicPr>
            <a:picLocks noChangeAspect="1"/>
          </p:cNvPicPr>
          <p:nvPr/>
        </p:nvPicPr>
        <p:blipFill>
          <a:blip r:embed="rId8"/>
          <a:stretch>
            <a:fillRect/>
          </a:stretch>
        </p:blipFill>
        <p:spPr>
          <a:xfrm>
            <a:off x="7765621" y="1903192"/>
            <a:ext cx="2835537" cy="2918713"/>
          </a:xfrm>
          <a:prstGeom prst="rect">
            <a:avLst/>
          </a:prstGeom>
        </p:spPr>
      </p:pic>
      <p:pic>
        <p:nvPicPr>
          <p:cNvPr id="4" name="Image 3">
            <a:extLst>
              <a:ext uri="{FF2B5EF4-FFF2-40B4-BE49-F238E27FC236}">
                <a16:creationId xmlns:a16="http://schemas.microsoft.com/office/drawing/2014/main" id="{2DFA4B7C-8468-3EAB-7C19-6EB58FE558EA}"/>
              </a:ext>
            </a:extLst>
          </p:cNvPr>
          <p:cNvPicPr>
            <a:picLocks noChangeAspect="1"/>
          </p:cNvPicPr>
          <p:nvPr/>
        </p:nvPicPr>
        <p:blipFill>
          <a:blip r:embed="rId9"/>
          <a:stretch>
            <a:fillRect/>
          </a:stretch>
        </p:blipFill>
        <p:spPr>
          <a:xfrm>
            <a:off x="7195384" y="1070112"/>
            <a:ext cx="4226220" cy="4361100"/>
          </a:xfrm>
          <a:prstGeom prst="rect">
            <a:avLst/>
          </a:prstGeom>
        </p:spPr>
      </p:pic>
      <p:sp>
        <p:nvSpPr>
          <p:cNvPr id="36" name="TextBox 39">
            <a:extLst>
              <a:ext uri="{FF2B5EF4-FFF2-40B4-BE49-F238E27FC236}">
                <a16:creationId xmlns:a16="http://schemas.microsoft.com/office/drawing/2014/main" id="{46155927-B8C8-18BB-8E83-B228F53B3125}"/>
              </a:ext>
            </a:extLst>
          </p:cNvPr>
          <p:cNvSpPr txBox="1"/>
          <p:nvPr/>
        </p:nvSpPr>
        <p:spPr>
          <a:xfrm>
            <a:off x="2574211" y="596604"/>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Progression via </a:t>
            </a:r>
            <a:r>
              <a:rPr lang="en-US" sz="1784" dirty="0" err="1">
                <a:solidFill>
                  <a:srgbClr val="4D4D4D"/>
                </a:solidFill>
                <a:latin typeface="Roboto 3"/>
              </a:rPr>
              <a:t>l’ancienneté</a:t>
            </a:r>
            <a:endParaRPr lang="en-US" sz="1784" dirty="0">
              <a:solidFill>
                <a:srgbClr val="4D4D4D"/>
              </a:solidFill>
              <a:latin typeface="Roboto 3"/>
            </a:endParaRPr>
          </a:p>
        </p:txBody>
      </p:sp>
      <p:sp>
        <p:nvSpPr>
          <p:cNvPr id="5" name="TextBox 39">
            <a:extLst>
              <a:ext uri="{FF2B5EF4-FFF2-40B4-BE49-F238E27FC236}">
                <a16:creationId xmlns:a16="http://schemas.microsoft.com/office/drawing/2014/main" id="{C9A758CC-5004-B39F-7382-ACABE33EAE7B}"/>
              </a:ext>
            </a:extLst>
          </p:cNvPr>
          <p:cNvSpPr txBox="1"/>
          <p:nvPr/>
        </p:nvSpPr>
        <p:spPr>
          <a:xfrm>
            <a:off x="3108645" y="2958146"/>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Recherche de </a:t>
            </a:r>
            <a:r>
              <a:rPr lang="en-US" sz="1784" dirty="0" err="1">
                <a:solidFill>
                  <a:srgbClr val="4D4D4D"/>
                </a:solidFill>
                <a:latin typeface="Roboto 3"/>
              </a:rPr>
              <a:t>flexibilité</a:t>
            </a:r>
            <a:endParaRPr lang="en-US" sz="1784" dirty="0">
              <a:solidFill>
                <a:srgbClr val="4D4D4D"/>
              </a:solidFill>
              <a:latin typeface="Roboto 3"/>
            </a:endParaRPr>
          </a:p>
        </p:txBody>
      </p:sp>
      <p:sp>
        <p:nvSpPr>
          <p:cNvPr id="14" name="TextBox 39">
            <a:extLst>
              <a:ext uri="{FF2B5EF4-FFF2-40B4-BE49-F238E27FC236}">
                <a16:creationId xmlns:a16="http://schemas.microsoft.com/office/drawing/2014/main" id="{59C3C96E-2E19-FE59-3C6D-58C9C5E9BA5D}"/>
              </a:ext>
            </a:extLst>
          </p:cNvPr>
          <p:cNvSpPr txBox="1"/>
          <p:nvPr/>
        </p:nvSpPr>
        <p:spPr>
          <a:xfrm>
            <a:off x="3108645" y="5110350"/>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Travail </a:t>
            </a:r>
            <a:r>
              <a:rPr lang="en-US" sz="1784" dirty="0" err="1">
                <a:solidFill>
                  <a:srgbClr val="4D4D4D"/>
                </a:solidFill>
                <a:latin typeface="Roboto 3"/>
              </a:rPr>
              <a:t>hybride</a:t>
            </a:r>
            <a:r>
              <a:rPr lang="en-US" sz="1784" dirty="0">
                <a:solidFill>
                  <a:srgbClr val="4D4D4D"/>
                </a:solidFill>
                <a:latin typeface="Roboto 3"/>
              </a:rPr>
              <a:t> et liberté </a:t>
            </a:r>
            <a:r>
              <a:rPr lang="en-US" sz="1784" dirty="0" err="1">
                <a:solidFill>
                  <a:srgbClr val="4D4D4D"/>
                </a:solidFill>
                <a:latin typeface="Roboto 3"/>
              </a:rPr>
              <a:t>d’expérimenter</a:t>
            </a:r>
            <a:endParaRPr lang="en-US" sz="1784" dirty="0">
              <a:solidFill>
                <a:srgbClr val="4D4D4D"/>
              </a:solidFill>
              <a:latin typeface="Roboto 3"/>
            </a:endParaRPr>
          </a:p>
        </p:txBody>
      </p:sp>
    </p:spTree>
    <p:extLst>
      <p:ext uri="{BB962C8B-B14F-4D97-AF65-F5344CB8AC3E}">
        <p14:creationId xmlns:p14="http://schemas.microsoft.com/office/powerpoint/2010/main" val="185594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D3BED-5C54-AC2D-8AD4-EBC59C608311}"/>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69E4A6C3-D6F8-A2A6-70BD-217E179B160E}"/>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CC90F621-0CAE-0CB8-6556-9B7C4097A96B}"/>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F1F6A19D-1545-F914-9204-AB701D0C9350}"/>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CC53F0B6-3330-46A1-46DE-BD3145C7051E}"/>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1DACB1CC-5757-B458-0CEB-EC0A627CBCCB}"/>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1D40BCC5-39CA-17A4-BDFD-E874DCA1CA0B}"/>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84F4DEE7-932A-2BC3-424D-0E12BC0340E0}"/>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721A89EC-A86D-D370-6852-5E59081CDBF9}"/>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9B3B8C2E-CC87-A856-3382-4BFA524276AF}"/>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2" name="Image 1">
            <a:extLst>
              <a:ext uri="{FF2B5EF4-FFF2-40B4-BE49-F238E27FC236}">
                <a16:creationId xmlns:a16="http://schemas.microsoft.com/office/drawing/2014/main" id="{4A834750-242F-11AC-705D-F1275D160166}"/>
              </a:ext>
            </a:extLst>
          </p:cNvPr>
          <p:cNvPicPr>
            <a:picLocks noChangeAspect="1"/>
          </p:cNvPicPr>
          <p:nvPr/>
        </p:nvPicPr>
        <p:blipFill>
          <a:blip r:embed="rId8"/>
          <a:stretch>
            <a:fillRect/>
          </a:stretch>
        </p:blipFill>
        <p:spPr>
          <a:xfrm>
            <a:off x="7765621" y="1903192"/>
            <a:ext cx="2835537" cy="2918713"/>
          </a:xfrm>
          <a:prstGeom prst="rect">
            <a:avLst/>
          </a:prstGeom>
        </p:spPr>
      </p:pic>
      <p:pic>
        <p:nvPicPr>
          <p:cNvPr id="4" name="Image 3">
            <a:extLst>
              <a:ext uri="{FF2B5EF4-FFF2-40B4-BE49-F238E27FC236}">
                <a16:creationId xmlns:a16="http://schemas.microsoft.com/office/drawing/2014/main" id="{95FBBE89-087A-631F-AB7C-A036F12FA2EB}"/>
              </a:ext>
            </a:extLst>
          </p:cNvPr>
          <p:cNvPicPr>
            <a:picLocks noChangeAspect="1"/>
          </p:cNvPicPr>
          <p:nvPr/>
        </p:nvPicPr>
        <p:blipFill>
          <a:blip r:embed="rId9"/>
          <a:stretch>
            <a:fillRect/>
          </a:stretch>
        </p:blipFill>
        <p:spPr>
          <a:xfrm>
            <a:off x="7569201" y="1865807"/>
            <a:ext cx="3031958" cy="3128723"/>
          </a:xfrm>
          <a:prstGeom prst="rect">
            <a:avLst/>
          </a:prstGeom>
        </p:spPr>
      </p:pic>
      <p:pic>
        <p:nvPicPr>
          <p:cNvPr id="3" name="Image 2">
            <a:extLst>
              <a:ext uri="{FF2B5EF4-FFF2-40B4-BE49-F238E27FC236}">
                <a16:creationId xmlns:a16="http://schemas.microsoft.com/office/drawing/2014/main" id="{910A0E64-AF23-3BD3-FF01-F09E829E8713}"/>
              </a:ext>
            </a:extLst>
          </p:cNvPr>
          <p:cNvPicPr>
            <a:picLocks noChangeAspect="1"/>
          </p:cNvPicPr>
          <p:nvPr/>
        </p:nvPicPr>
        <p:blipFill>
          <a:blip r:embed="rId10"/>
          <a:stretch>
            <a:fillRect/>
          </a:stretch>
        </p:blipFill>
        <p:spPr>
          <a:xfrm>
            <a:off x="7255358" y="1299473"/>
            <a:ext cx="3875644" cy="3958323"/>
          </a:xfrm>
          <a:prstGeom prst="rect">
            <a:avLst/>
          </a:prstGeom>
        </p:spPr>
      </p:pic>
      <p:sp>
        <p:nvSpPr>
          <p:cNvPr id="16" name="TextBox 39">
            <a:extLst>
              <a:ext uri="{FF2B5EF4-FFF2-40B4-BE49-F238E27FC236}">
                <a16:creationId xmlns:a16="http://schemas.microsoft.com/office/drawing/2014/main" id="{C831E6E0-0103-451E-7CC7-E131DE43E12D}"/>
              </a:ext>
            </a:extLst>
          </p:cNvPr>
          <p:cNvSpPr txBox="1"/>
          <p:nvPr/>
        </p:nvSpPr>
        <p:spPr>
          <a:xfrm>
            <a:off x="3254312" y="686356"/>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Travail </a:t>
            </a:r>
            <a:r>
              <a:rPr lang="en-US" sz="1784" dirty="0" err="1">
                <a:solidFill>
                  <a:srgbClr val="4D4D4D"/>
                </a:solidFill>
                <a:latin typeface="Roboto 3"/>
              </a:rPr>
              <a:t>en</a:t>
            </a:r>
            <a:r>
              <a:rPr lang="en-US" sz="1784" dirty="0">
                <a:solidFill>
                  <a:srgbClr val="4D4D4D"/>
                </a:solidFill>
                <a:latin typeface="Roboto 3"/>
              </a:rPr>
              <a:t> équipe physique</a:t>
            </a:r>
          </a:p>
        </p:txBody>
      </p:sp>
      <p:sp>
        <p:nvSpPr>
          <p:cNvPr id="37" name="TextBox 39">
            <a:extLst>
              <a:ext uri="{FF2B5EF4-FFF2-40B4-BE49-F238E27FC236}">
                <a16:creationId xmlns:a16="http://schemas.microsoft.com/office/drawing/2014/main" id="{5739A820-CB5A-C695-32EE-0EBF9AE1F379}"/>
              </a:ext>
            </a:extLst>
          </p:cNvPr>
          <p:cNvSpPr txBox="1"/>
          <p:nvPr/>
        </p:nvSpPr>
        <p:spPr>
          <a:xfrm>
            <a:off x="3330036" y="3070032"/>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Mix physique/digital</a:t>
            </a:r>
          </a:p>
        </p:txBody>
      </p:sp>
      <p:sp>
        <p:nvSpPr>
          <p:cNvPr id="38" name="TextBox 39">
            <a:extLst>
              <a:ext uri="{FF2B5EF4-FFF2-40B4-BE49-F238E27FC236}">
                <a16:creationId xmlns:a16="http://schemas.microsoft.com/office/drawing/2014/main" id="{CE51011F-FE79-783A-6244-02A79937134B}"/>
              </a:ext>
            </a:extLst>
          </p:cNvPr>
          <p:cNvSpPr txBox="1"/>
          <p:nvPr/>
        </p:nvSpPr>
        <p:spPr>
          <a:xfrm>
            <a:off x="3387186" y="4994530"/>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Travail </a:t>
            </a:r>
            <a:r>
              <a:rPr lang="en-US" sz="1784" dirty="0" err="1">
                <a:solidFill>
                  <a:srgbClr val="4D4D4D"/>
                </a:solidFill>
                <a:latin typeface="Roboto 3"/>
              </a:rPr>
              <a:t>en</a:t>
            </a:r>
            <a:r>
              <a:rPr lang="en-US" sz="1784" dirty="0">
                <a:solidFill>
                  <a:srgbClr val="4D4D4D"/>
                </a:solidFill>
                <a:latin typeface="Roboto 3"/>
              </a:rPr>
              <a:t> réseau et </a:t>
            </a:r>
            <a:r>
              <a:rPr lang="en-US" sz="1784" dirty="0" err="1">
                <a:solidFill>
                  <a:srgbClr val="4D4D4D"/>
                </a:solidFill>
                <a:latin typeface="Roboto 3"/>
              </a:rPr>
              <a:t>communautés</a:t>
            </a:r>
            <a:endParaRPr lang="en-US" sz="1784" dirty="0">
              <a:solidFill>
                <a:srgbClr val="4D4D4D"/>
              </a:solidFill>
              <a:latin typeface="Roboto 3"/>
            </a:endParaRPr>
          </a:p>
        </p:txBody>
      </p:sp>
    </p:spTree>
    <p:extLst>
      <p:ext uri="{BB962C8B-B14F-4D97-AF65-F5344CB8AC3E}">
        <p14:creationId xmlns:p14="http://schemas.microsoft.com/office/powerpoint/2010/main" val="110586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F5C04-F1E8-1330-27A9-768CA8A3335A}"/>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6A23B157-EC38-6EAF-16C3-6AEC9317EF6E}"/>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6604FDD2-4963-1D55-6F6B-E639E2771B04}"/>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2514A521-9131-581A-DCD0-7DD3A9463ECF}"/>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5DB1E42D-05AE-F263-069A-AC01BB9EC35E}"/>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4646CF88-6112-73DE-2FB9-7B7E0ECE5324}"/>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021ABB49-21AC-BAB4-84DC-F5F9CD243623}"/>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E660AA44-06A4-5F0D-E057-73F9136D7CB5}"/>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0A5C6BA2-D5E6-25FC-B4A7-E46FF949E4B2}"/>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154B4B2A-9872-FBCE-2D6D-9171A338F7D0}"/>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pic>
        <p:nvPicPr>
          <p:cNvPr id="2" name="Image 1">
            <a:extLst>
              <a:ext uri="{FF2B5EF4-FFF2-40B4-BE49-F238E27FC236}">
                <a16:creationId xmlns:a16="http://schemas.microsoft.com/office/drawing/2014/main" id="{BF8103B2-1E32-1248-0D2D-E4909DC7E803}"/>
              </a:ext>
            </a:extLst>
          </p:cNvPr>
          <p:cNvPicPr>
            <a:picLocks noChangeAspect="1"/>
          </p:cNvPicPr>
          <p:nvPr/>
        </p:nvPicPr>
        <p:blipFill>
          <a:blip r:embed="rId8"/>
          <a:stretch>
            <a:fillRect/>
          </a:stretch>
        </p:blipFill>
        <p:spPr>
          <a:xfrm>
            <a:off x="7765621" y="1903192"/>
            <a:ext cx="2835537" cy="2918713"/>
          </a:xfrm>
          <a:prstGeom prst="rect">
            <a:avLst/>
          </a:prstGeom>
        </p:spPr>
      </p:pic>
      <p:pic>
        <p:nvPicPr>
          <p:cNvPr id="4" name="Image 3">
            <a:extLst>
              <a:ext uri="{FF2B5EF4-FFF2-40B4-BE49-F238E27FC236}">
                <a16:creationId xmlns:a16="http://schemas.microsoft.com/office/drawing/2014/main" id="{8B009F00-41C7-A236-455B-D4E4C7586B51}"/>
              </a:ext>
            </a:extLst>
          </p:cNvPr>
          <p:cNvPicPr>
            <a:picLocks noChangeAspect="1"/>
          </p:cNvPicPr>
          <p:nvPr/>
        </p:nvPicPr>
        <p:blipFill>
          <a:blip r:embed="rId9"/>
          <a:stretch>
            <a:fillRect/>
          </a:stretch>
        </p:blipFill>
        <p:spPr>
          <a:xfrm>
            <a:off x="7569201" y="1865807"/>
            <a:ext cx="3031958" cy="3128723"/>
          </a:xfrm>
          <a:prstGeom prst="rect">
            <a:avLst/>
          </a:prstGeom>
        </p:spPr>
      </p:pic>
      <p:pic>
        <p:nvPicPr>
          <p:cNvPr id="3" name="Image 2">
            <a:extLst>
              <a:ext uri="{FF2B5EF4-FFF2-40B4-BE49-F238E27FC236}">
                <a16:creationId xmlns:a16="http://schemas.microsoft.com/office/drawing/2014/main" id="{93AAE3C1-DEB9-87C3-AB48-BDAE73CA6167}"/>
              </a:ext>
            </a:extLst>
          </p:cNvPr>
          <p:cNvPicPr>
            <a:picLocks noChangeAspect="1"/>
          </p:cNvPicPr>
          <p:nvPr/>
        </p:nvPicPr>
        <p:blipFill>
          <a:blip r:embed="rId10"/>
          <a:stretch>
            <a:fillRect/>
          </a:stretch>
        </p:blipFill>
        <p:spPr>
          <a:xfrm>
            <a:off x="7454901" y="1737691"/>
            <a:ext cx="3247036" cy="3316305"/>
          </a:xfrm>
          <a:prstGeom prst="rect">
            <a:avLst/>
          </a:prstGeom>
        </p:spPr>
      </p:pic>
      <p:sp>
        <p:nvSpPr>
          <p:cNvPr id="16" name="TextBox 39">
            <a:extLst>
              <a:ext uri="{FF2B5EF4-FFF2-40B4-BE49-F238E27FC236}">
                <a16:creationId xmlns:a16="http://schemas.microsoft.com/office/drawing/2014/main" id="{C94C57B2-C6F4-6655-C026-7C06E08832B0}"/>
              </a:ext>
            </a:extLst>
          </p:cNvPr>
          <p:cNvSpPr txBox="1"/>
          <p:nvPr/>
        </p:nvSpPr>
        <p:spPr>
          <a:xfrm>
            <a:off x="3254312" y="686356"/>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Hiérarchie</a:t>
            </a:r>
            <a:r>
              <a:rPr lang="en-US" sz="1784" dirty="0">
                <a:solidFill>
                  <a:srgbClr val="4D4D4D"/>
                </a:solidFill>
                <a:latin typeface="Roboto 3"/>
              </a:rPr>
              <a:t> et </a:t>
            </a:r>
            <a:r>
              <a:rPr lang="en-US" sz="1784" dirty="0" err="1">
                <a:solidFill>
                  <a:srgbClr val="4D4D4D"/>
                </a:solidFill>
                <a:latin typeface="Roboto 3"/>
              </a:rPr>
              <a:t>satbilité</a:t>
            </a:r>
            <a:endParaRPr lang="en-US" sz="1784" dirty="0">
              <a:solidFill>
                <a:srgbClr val="4D4D4D"/>
              </a:solidFill>
              <a:latin typeface="Roboto 3"/>
            </a:endParaRPr>
          </a:p>
        </p:txBody>
      </p:sp>
      <p:sp>
        <p:nvSpPr>
          <p:cNvPr id="37" name="TextBox 39">
            <a:extLst>
              <a:ext uri="{FF2B5EF4-FFF2-40B4-BE49-F238E27FC236}">
                <a16:creationId xmlns:a16="http://schemas.microsoft.com/office/drawing/2014/main" id="{82F08C9F-C029-32DF-4FF1-0D8421A959BB}"/>
              </a:ext>
            </a:extLst>
          </p:cNvPr>
          <p:cNvSpPr txBox="1"/>
          <p:nvPr/>
        </p:nvSpPr>
        <p:spPr>
          <a:xfrm>
            <a:off x="3330036" y="3070032"/>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Agilité</a:t>
            </a:r>
            <a:r>
              <a:rPr lang="en-US" sz="1784" dirty="0">
                <a:solidFill>
                  <a:srgbClr val="4D4D4D"/>
                </a:solidFill>
                <a:latin typeface="Roboto 3"/>
              </a:rPr>
              <a:t> </a:t>
            </a:r>
            <a:r>
              <a:rPr lang="en-US" sz="1784" dirty="0" err="1">
                <a:solidFill>
                  <a:srgbClr val="4D4D4D"/>
                </a:solidFill>
                <a:latin typeface="Roboto 3"/>
              </a:rPr>
              <a:t>mais</a:t>
            </a:r>
            <a:r>
              <a:rPr lang="en-US" sz="1784" dirty="0">
                <a:solidFill>
                  <a:srgbClr val="4D4D4D"/>
                </a:solidFill>
                <a:latin typeface="Roboto 3"/>
              </a:rPr>
              <a:t> avec </a:t>
            </a:r>
            <a:r>
              <a:rPr lang="en-US" sz="1784" dirty="0" err="1">
                <a:solidFill>
                  <a:srgbClr val="4D4D4D"/>
                </a:solidFill>
                <a:latin typeface="Roboto 3"/>
              </a:rPr>
              <a:t>ordre</a:t>
            </a:r>
            <a:endParaRPr lang="en-US" sz="1784" dirty="0">
              <a:solidFill>
                <a:srgbClr val="4D4D4D"/>
              </a:solidFill>
              <a:latin typeface="Roboto 3"/>
            </a:endParaRPr>
          </a:p>
        </p:txBody>
      </p:sp>
      <p:sp>
        <p:nvSpPr>
          <p:cNvPr id="38" name="TextBox 39">
            <a:extLst>
              <a:ext uri="{FF2B5EF4-FFF2-40B4-BE49-F238E27FC236}">
                <a16:creationId xmlns:a16="http://schemas.microsoft.com/office/drawing/2014/main" id="{59F7A3DC-8369-D120-FE60-7674286E868E}"/>
              </a:ext>
            </a:extLst>
          </p:cNvPr>
          <p:cNvSpPr txBox="1"/>
          <p:nvPr/>
        </p:nvSpPr>
        <p:spPr>
          <a:xfrm>
            <a:off x="3387186" y="4994530"/>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Chaos </a:t>
            </a:r>
            <a:r>
              <a:rPr lang="en-US" sz="1784" dirty="0" err="1">
                <a:solidFill>
                  <a:srgbClr val="4D4D4D"/>
                </a:solidFill>
                <a:latin typeface="Roboto 3"/>
              </a:rPr>
              <a:t>créatif</a:t>
            </a:r>
            <a:r>
              <a:rPr lang="en-US" sz="1784" dirty="0">
                <a:solidFill>
                  <a:srgbClr val="4D4D4D"/>
                </a:solidFill>
                <a:latin typeface="Roboto 3"/>
              </a:rPr>
              <a:t> et </a:t>
            </a:r>
            <a:r>
              <a:rPr lang="en-US" sz="1784" dirty="0" err="1">
                <a:solidFill>
                  <a:srgbClr val="4D4D4D"/>
                </a:solidFill>
                <a:latin typeface="Roboto 3"/>
              </a:rPr>
              <a:t>adaptabilité</a:t>
            </a:r>
            <a:endParaRPr lang="en-US" sz="1784" dirty="0">
              <a:solidFill>
                <a:srgbClr val="4D4D4D"/>
              </a:solidFill>
              <a:latin typeface="Roboto 3"/>
            </a:endParaRPr>
          </a:p>
        </p:txBody>
      </p:sp>
      <p:pic>
        <p:nvPicPr>
          <p:cNvPr id="5" name="Image 4">
            <a:extLst>
              <a:ext uri="{FF2B5EF4-FFF2-40B4-BE49-F238E27FC236}">
                <a16:creationId xmlns:a16="http://schemas.microsoft.com/office/drawing/2014/main" id="{3A215C8B-7834-CE61-9A13-081691000A9E}"/>
              </a:ext>
            </a:extLst>
          </p:cNvPr>
          <p:cNvPicPr>
            <a:picLocks noChangeAspect="1"/>
          </p:cNvPicPr>
          <p:nvPr/>
        </p:nvPicPr>
        <p:blipFill>
          <a:blip r:embed="rId11"/>
          <a:stretch>
            <a:fillRect/>
          </a:stretch>
        </p:blipFill>
        <p:spPr>
          <a:xfrm>
            <a:off x="6994889" y="1244603"/>
            <a:ext cx="4054111" cy="4150895"/>
          </a:xfrm>
          <a:prstGeom prst="rect">
            <a:avLst/>
          </a:prstGeom>
        </p:spPr>
      </p:pic>
    </p:spTree>
    <p:extLst>
      <p:ext uri="{BB962C8B-B14F-4D97-AF65-F5344CB8AC3E}">
        <p14:creationId xmlns:p14="http://schemas.microsoft.com/office/powerpoint/2010/main" val="210078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8275-8628-CA23-C793-15C32F6BA249}"/>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06358D9C-34C3-0C0D-2ACB-E63CE9063E21}"/>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BD44F171-B510-F369-3B2A-027086379837}"/>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976A44E8-872A-612D-F284-2AE65238006C}"/>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FC21900E-1F9C-6B9F-6D9C-B4E678C45B62}"/>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01FE73E4-7D8C-4078-1274-FEF1A69CEDFC}"/>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A6E7DFEC-A7CB-0D70-8572-654384399EA9}"/>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143B69F5-B4CE-13BD-4021-DDCC169E1A6B}"/>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F7B79F40-60DF-1957-26BD-4752E72C97E0}"/>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EBA4F7B5-FB81-2C32-D69C-71D7D5149B11}"/>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sp>
        <p:nvSpPr>
          <p:cNvPr id="16" name="TextBox 39">
            <a:extLst>
              <a:ext uri="{FF2B5EF4-FFF2-40B4-BE49-F238E27FC236}">
                <a16:creationId xmlns:a16="http://schemas.microsoft.com/office/drawing/2014/main" id="{82E10251-EB26-77D2-1836-0E1F2274B815}"/>
              </a:ext>
            </a:extLst>
          </p:cNvPr>
          <p:cNvSpPr txBox="1"/>
          <p:nvPr/>
        </p:nvSpPr>
        <p:spPr>
          <a:xfrm>
            <a:off x="3254312" y="686356"/>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Symboles</a:t>
            </a:r>
            <a:r>
              <a:rPr lang="en-US" sz="1784" dirty="0">
                <a:solidFill>
                  <a:srgbClr val="4D4D4D"/>
                </a:solidFill>
                <a:latin typeface="Roboto 3"/>
              </a:rPr>
              <a:t> </a:t>
            </a:r>
            <a:r>
              <a:rPr lang="en-US" sz="1784" dirty="0" err="1">
                <a:solidFill>
                  <a:srgbClr val="4D4D4D"/>
                </a:solidFill>
                <a:latin typeface="Roboto 3"/>
              </a:rPr>
              <a:t>matériels</a:t>
            </a:r>
            <a:r>
              <a:rPr lang="en-US" sz="1784" dirty="0">
                <a:solidFill>
                  <a:srgbClr val="4D4D4D"/>
                </a:solidFill>
                <a:latin typeface="Roboto 3"/>
              </a:rPr>
              <a:t> (bureau, </a:t>
            </a:r>
            <a:r>
              <a:rPr lang="en-US" sz="1784" dirty="0" err="1">
                <a:solidFill>
                  <a:srgbClr val="4D4D4D"/>
                </a:solidFill>
                <a:latin typeface="Roboto 3"/>
              </a:rPr>
              <a:t>titres</a:t>
            </a:r>
            <a:r>
              <a:rPr lang="en-US" sz="1784" dirty="0">
                <a:solidFill>
                  <a:srgbClr val="4D4D4D"/>
                </a:solidFill>
                <a:latin typeface="Roboto 3"/>
              </a:rPr>
              <a:t>)</a:t>
            </a:r>
          </a:p>
        </p:txBody>
      </p:sp>
      <p:sp>
        <p:nvSpPr>
          <p:cNvPr id="37" name="TextBox 39">
            <a:extLst>
              <a:ext uri="{FF2B5EF4-FFF2-40B4-BE49-F238E27FC236}">
                <a16:creationId xmlns:a16="http://schemas.microsoft.com/office/drawing/2014/main" id="{7E49B8E2-B87A-A584-957E-570975732E2A}"/>
              </a:ext>
            </a:extLst>
          </p:cNvPr>
          <p:cNvSpPr txBox="1"/>
          <p:nvPr/>
        </p:nvSpPr>
        <p:spPr>
          <a:xfrm>
            <a:off x="3330036" y="3070032"/>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Impact de reconnaissance</a:t>
            </a:r>
          </a:p>
        </p:txBody>
      </p:sp>
      <p:sp>
        <p:nvSpPr>
          <p:cNvPr id="38" name="TextBox 39">
            <a:extLst>
              <a:ext uri="{FF2B5EF4-FFF2-40B4-BE49-F238E27FC236}">
                <a16:creationId xmlns:a16="http://schemas.microsoft.com/office/drawing/2014/main" id="{37815C7C-756F-714D-90F9-0E813AFC0341}"/>
              </a:ext>
            </a:extLst>
          </p:cNvPr>
          <p:cNvSpPr txBox="1"/>
          <p:nvPr/>
        </p:nvSpPr>
        <p:spPr>
          <a:xfrm>
            <a:off x="3387186" y="4994530"/>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Influence </a:t>
            </a:r>
            <a:r>
              <a:rPr lang="en-US" sz="1784" dirty="0" err="1">
                <a:solidFill>
                  <a:srgbClr val="4D4D4D"/>
                </a:solidFill>
                <a:latin typeface="Roboto 3"/>
              </a:rPr>
              <a:t>digitale</a:t>
            </a:r>
            <a:r>
              <a:rPr lang="en-US" sz="1784" dirty="0">
                <a:solidFill>
                  <a:srgbClr val="4D4D4D"/>
                </a:solidFill>
                <a:latin typeface="Roboto 3"/>
              </a:rPr>
              <a:t> et </a:t>
            </a:r>
            <a:r>
              <a:rPr lang="en-US" sz="1784" dirty="0" err="1">
                <a:solidFill>
                  <a:srgbClr val="4D4D4D"/>
                </a:solidFill>
                <a:latin typeface="Roboto 3"/>
              </a:rPr>
              <a:t>visibilité</a:t>
            </a:r>
            <a:endParaRPr lang="en-US" sz="1784" dirty="0">
              <a:solidFill>
                <a:srgbClr val="4D4D4D"/>
              </a:solidFill>
              <a:latin typeface="Roboto 3"/>
            </a:endParaRPr>
          </a:p>
        </p:txBody>
      </p:sp>
      <p:pic>
        <p:nvPicPr>
          <p:cNvPr id="14" name="Image 13">
            <a:extLst>
              <a:ext uri="{FF2B5EF4-FFF2-40B4-BE49-F238E27FC236}">
                <a16:creationId xmlns:a16="http://schemas.microsoft.com/office/drawing/2014/main" id="{F8577BF6-CD7B-2E9E-716C-C9288229A5A1}"/>
              </a:ext>
            </a:extLst>
          </p:cNvPr>
          <p:cNvPicPr>
            <a:picLocks noChangeAspect="1"/>
          </p:cNvPicPr>
          <p:nvPr/>
        </p:nvPicPr>
        <p:blipFill>
          <a:blip r:embed="rId8"/>
          <a:stretch>
            <a:fillRect/>
          </a:stretch>
        </p:blipFill>
        <p:spPr>
          <a:xfrm>
            <a:off x="7133450" y="1110254"/>
            <a:ext cx="4080552" cy="4190834"/>
          </a:xfrm>
          <a:prstGeom prst="rect">
            <a:avLst/>
          </a:prstGeom>
        </p:spPr>
      </p:pic>
    </p:spTree>
    <p:extLst>
      <p:ext uri="{BB962C8B-B14F-4D97-AF65-F5344CB8AC3E}">
        <p14:creationId xmlns:p14="http://schemas.microsoft.com/office/powerpoint/2010/main" val="396282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DDC42-D9C6-ADAA-9035-0C9B51004384}"/>
            </a:ext>
          </a:extLst>
        </p:cNvPr>
        <p:cNvGrpSpPr/>
        <p:nvPr/>
      </p:nvGrpSpPr>
      <p:grpSpPr>
        <a:xfrm>
          <a:off x="0" y="0"/>
          <a:ext cx="0" cy="0"/>
          <a:chOff x="0" y="0"/>
          <a:chExt cx="0" cy="0"/>
        </a:xfrm>
      </p:grpSpPr>
      <p:sp>
        <p:nvSpPr>
          <p:cNvPr id="6" name="Freeform 28">
            <a:extLst>
              <a:ext uri="{FF2B5EF4-FFF2-40B4-BE49-F238E27FC236}">
                <a16:creationId xmlns:a16="http://schemas.microsoft.com/office/drawing/2014/main" id="{E250E175-E5FE-EA97-03F1-46EC931BD719}"/>
              </a:ext>
            </a:extLst>
          </p:cNvPr>
          <p:cNvSpPr/>
          <p:nvPr/>
        </p:nvSpPr>
        <p:spPr>
          <a:xfrm>
            <a:off x="770395" y="0"/>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Freeform 30">
            <a:extLst>
              <a:ext uri="{FF2B5EF4-FFF2-40B4-BE49-F238E27FC236}">
                <a16:creationId xmlns:a16="http://schemas.microsoft.com/office/drawing/2014/main" id="{40F3BC23-93E8-1BEE-563B-CC4BB99C43E6}"/>
              </a:ext>
            </a:extLst>
          </p:cNvPr>
          <p:cNvSpPr/>
          <p:nvPr/>
        </p:nvSpPr>
        <p:spPr>
          <a:xfrm>
            <a:off x="770394" y="2117274"/>
            <a:ext cx="1238865" cy="1598685"/>
          </a:xfrm>
          <a:custGeom>
            <a:avLst/>
            <a:gdLst/>
            <a:ahLst/>
            <a:cxnLst/>
            <a:rect l="l" t="t" r="r" b="b"/>
            <a:pathLst>
              <a:path w="2283862" h="2852110">
                <a:moveTo>
                  <a:pt x="0" y="0"/>
                </a:moveTo>
                <a:lnTo>
                  <a:pt x="2283861" y="0"/>
                </a:lnTo>
                <a:lnTo>
                  <a:pt x="2283861" y="2852110"/>
                </a:lnTo>
                <a:lnTo>
                  <a:pt x="0" y="2852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9">
            <a:extLst>
              <a:ext uri="{FF2B5EF4-FFF2-40B4-BE49-F238E27FC236}">
                <a16:creationId xmlns:a16="http://schemas.microsoft.com/office/drawing/2014/main" id="{4EC27D81-1A9C-BF94-4825-F43E8F2437B7}"/>
              </a:ext>
            </a:extLst>
          </p:cNvPr>
          <p:cNvSpPr/>
          <p:nvPr/>
        </p:nvSpPr>
        <p:spPr>
          <a:xfrm>
            <a:off x="770396" y="42345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TextBox 40">
            <a:extLst>
              <a:ext uri="{FF2B5EF4-FFF2-40B4-BE49-F238E27FC236}">
                <a16:creationId xmlns:a16="http://schemas.microsoft.com/office/drawing/2014/main" id="{963C4506-A1DD-0850-A4E6-BBF5FFED2928}"/>
              </a:ext>
            </a:extLst>
          </p:cNvPr>
          <p:cNvSpPr txBox="1"/>
          <p:nvPr/>
        </p:nvSpPr>
        <p:spPr>
          <a:xfrm>
            <a:off x="618048" y="1598685"/>
            <a:ext cx="2120434"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Boomers &amp; Gen X</a:t>
            </a:r>
          </a:p>
        </p:txBody>
      </p:sp>
      <p:sp>
        <p:nvSpPr>
          <p:cNvPr id="10" name="TextBox 40">
            <a:extLst>
              <a:ext uri="{FF2B5EF4-FFF2-40B4-BE49-F238E27FC236}">
                <a16:creationId xmlns:a16="http://schemas.microsoft.com/office/drawing/2014/main" id="{3EA30BBA-83CF-9191-E564-ECFFF2DC03B0}"/>
              </a:ext>
            </a:extLst>
          </p:cNvPr>
          <p:cNvSpPr txBox="1"/>
          <p:nvPr/>
        </p:nvSpPr>
        <p:spPr>
          <a:xfrm>
            <a:off x="564073" y="3777787"/>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err="1">
                <a:solidFill>
                  <a:srgbClr val="4D4D4D"/>
                </a:solidFill>
                <a:latin typeface="Poppins" panose="00000800000000000000" pitchFamily="2" charset="0"/>
                <a:cs typeface="Poppins" panose="00000800000000000000" pitchFamily="2" charset="0"/>
              </a:rPr>
              <a:t>Millenials</a:t>
            </a:r>
            <a:r>
              <a:rPr lang="en-US" sz="1784" dirty="0">
                <a:solidFill>
                  <a:srgbClr val="4D4D4D"/>
                </a:solidFill>
                <a:latin typeface="Poppins" panose="00000800000000000000" pitchFamily="2" charset="0"/>
                <a:cs typeface="Poppins" panose="00000800000000000000" pitchFamily="2" charset="0"/>
              </a:rPr>
              <a:t> (Gen Y)</a:t>
            </a:r>
          </a:p>
        </p:txBody>
      </p:sp>
      <p:sp>
        <p:nvSpPr>
          <p:cNvPr id="11" name="TextBox 40">
            <a:extLst>
              <a:ext uri="{FF2B5EF4-FFF2-40B4-BE49-F238E27FC236}">
                <a16:creationId xmlns:a16="http://schemas.microsoft.com/office/drawing/2014/main" id="{0AAF4216-3E39-1965-FABF-5F15B61DBA4F}"/>
              </a:ext>
            </a:extLst>
          </p:cNvPr>
          <p:cNvSpPr txBox="1"/>
          <p:nvPr/>
        </p:nvSpPr>
        <p:spPr>
          <a:xfrm>
            <a:off x="1025929" y="5956889"/>
            <a:ext cx="2228383" cy="30450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98"/>
              </a:lnSpc>
            </a:pPr>
            <a:r>
              <a:rPr lang="en-US" sz="1784" dirty="0">
                <a:solidFill>
                  <a:srgbClr val="4D4D4D"/>
                </a:solidFill>
                <a:latin typeface="Poppins" panose="00000800000000000000" pitchFamily="2" charset="0"/>
                <a:cs typeface="Poppins" panose="00000800000000000000" pitchFamily="2" charset="0"/>
              </a:rPr>
              <a:t>Gen Z</a:t>
            </a:r>
          </a:p>
        </p:txBody>
      </p:sp>
      <p:sp>
        <p:nvSpPr>
          <p:cNvPr id="12" name="Freeform 29">
            <a:extLst>
              <a:ext uri="{FF2B5EF4-FFF2-40B4-BE49-F238E27FC236}">
                <a16:creationId xmlns:a16="http://schemas.microsoft.com/office/drawing/2014/main" id="{E4609A6D-0ACD-6390-17C5-B9763716E286}"/>
              </a:ext>
            </a:extLst>
          </p:cNvPr>
          <p:cNvSpPr/>
          <p:nvPr/>
        </p:nvSpPr>
        <p:spPr>
          <a:xfrm>
            <a:off x="770394" y="4220248"/>
            <a:ext cx="1238865" cy="1598686"/>
          </a:xfrm>
          <a:custGeom>
            <a:avLst/>
            <a:gdLst/>
            <a:ahLst/>
            <a:cxnLst/>
            <a:rect l="l" t="t" r="r" b="b"/>
            <a:pathLst>
              <a:path w="2283862" h="2852110">
                <a:moveTo>
                  <a:pt x="0" y="0"/>
                </a:moveTo>
                <a:lnTo>
                  <a:pt x="2283862" y="0"/>
                </a:lnTo>
                <a:lnTo>
                  <a:pt x="2283862" y="2852110"/>
                </a:lnTo>
                <a:lnTo>
                  <a:pt x="0" y="2852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cxnSp>
        <p:nvCxnSpPr>
          <p:cNvPr id="13" name="Google Shape;2938;p10">
            <a:extLst>
              <a:ext uri="{FF2B5EF4-FFF2-40B4-BE49-F238E27FC236}">
                <a16:creationId xmlns:a16="http://schemas.microsoft.com/office/drawing/2014/main" id="{8428A3F1-C258-AFDC-20D9-8CD67284EF1F}"/>
              </a:ext>
            </a:extLst>
          </p:cNvPr>
          <p:cNvCxnSpPr>
            <a:cxnSpLocks/>
          </p:cNvCxnSpPr>
          <p:nvPr/>
        </p:nvCxnSpPr>
        <p:spPr>
          <a:xfrm>
            <a:off x="564073" y="2117274"/>
            <a:ext cx="5531927" cy="0"/>
          </a:xfrm>
          <a:prstGeom prst="straightConnector1">
            <a:avLst/>
          </a:prstGeom>
          <a:noFill/>
          <a:ln w="9525" cap="flat" cmpd="sng">
            <a:solidFill>
              <a:srgbClr val="BFBFBF"/>
            </a:solidFill>
            <a:prstDash val="dash"/>
            <a:miter lim="800000"/>
            <a:headEnd type="none" w="sm" len="sm"/>
            <a:tailEnd type="none" w="sm" len="sm"/>
          </a:ln>
        </p:spPr>
      </p:cxnSp>
      <p:cxnSp>
        <p:nvCxnSpPr>
          <p:cNvPr id="15" name="Google Shape;2938;p10">
            <a:extLst>
              <a:ext uri="{FF2B5EF4-FFF2-40B4-BE49-F238E27FC236}">
                <a16:creationId xmlns:a16="http://schemas.microsoft.com/office/drawing/2014/main" id="{48E3880F-24AA-011A-3A09-B4DB702E2AAD}"/>
              </a:ext>
            </a:extLst>
          </p:cNvPr>
          <p:cNvCxnSpPr>
            <a:cxnSpLocks/>
          </p:cNvCxnSpPr>
          <p:nvPr/>
        </p:nvCxnSpPr>
        <p:spPr>
          <a:xfrm>
            <a:off x="564073" y="4333785"/>
            <a:ext cx="5646227" cy="0"/>
          </a:xfrm>
          <a:prstGeom prst="straightConnector1">
            <a:avLst/>
          </a:prstGeom>
          <a:noFill/>
          <a:ln w="9525" cap="flat" cmpd="sng">
            <a:solidFill>
              <a:srgbClr val="BFBFBF"/>
            </a:solidFill>
            <a:prstDash val="dash"/>
            <a:miter lim="800000"/>
            <a:headEnd type="none" w="sm" len="sm"/>
            <a:tailEnd type="none" w="sm" len="sm"/>
          </a:ln>
        </p:spPr>
      </p:cxnSp>
      <p:sp>
        <p:nvSpPr>
          <p:cNvPr id="16" name="TextBox 39">
            <a:extLst>
              <a:ext uri="{FF2B5EF4-FFF2-40B4-BE49-F238E27FC236}">
                <a16:creationId xmlns:a16="http://schemas.microsoft.com/office/drawing/2014/main" id="{A1BD1EBB-03FB-562B-0530-645167E41D79}"/>
              </a:ext>
            </a:extLst>
          </p:cNvPr>
          <p:cNvSpPr txBox="1"/>
          <p:nvPr/>
        </p:nvSpPr>
        <p:spPr>
          <a:xfrm>
            <a:off x="3254312" y="686356"/>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Réussite</a:t>
            </a:r>
            <a:r>
              <a:rPr lang="en-US" sz="1784" dirty="0">
                <a:solidFill>
                  <a:srgbClr val="4D4D4D"/>
                </a:solidFill>
                <a:latin typeface="Roboto 3"/>
              </a:rPr>
              <a:t> </a:t>
            </a:r>
            <a:r>
              <a:rPr lang="en-US" sz="1784" dirty="0" err="1">
                <a:solidFill>
                  <a:srgbClr val="4D4D4D"/>
                </a:solidFill>
                <a:latin typeface="Roboto 3"/>
              </a:rPr>
              <a:t>professionnelle</a:t>
            </a:r>
            <a:endParaRPr lang="en-US" sz="1784" dirty="0">
              <a:solidFill>
                <a:srgbClr val="4D4D4D"/>
              </a:solidFill>
              <a:latin typeface="Roboto 3"/>
            </a:endParaRPr>
          </a:p>
        </p:txBody>
      </p:sp>
      <p:sp>
        <p:nvSpPr>
          <p:cNvPr id="37" name="TextBox 39">
            <a:extLst>
              <a:ext uri="{FF2B5EF4-FFF2-40B4-BE49-F238E27FC236}">
                <a16:creationId xmlns:a16="http://schemas.microsoft.com/office/drawing/2014/main" id="{F5FC8563-56B9-F8D0-71E4-51E0F87A9189}"/>
              </a:ext>
            </a:extLst>
          </p:cNvPr>
          <p:cNvSpPr txBox="1"/>
          <p:nvPr/>
        </p:nvSpPr>
        <p:spPr>
          <a:xfrm>
            <a:off x="3330036" y="3070032"/>
            <a:ext cx="2482637" cy="2925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err="1">
                <a:solidFill>
                  <a:srgbClr val="4D4D4D"/>
                </a:solidFill>
                <a:latin typeface="Roboto 3"/>
              </a:rPr>
              <a:t>Equilibre</a:t>
            </a:r>
            <a:r>
              <a:rPr lang="en-US" sz="1784" dirty="0">
                <a:solidFill>
                  <a:srgbClr val="4D4D4D"/>
                </a:solidFill>
                <a:latin typeface="Roboto 3"/>
              </a:rPr>
              <a:t> pro/</a:t>
            </a:r>
            <a:r>
              <a:rPr lang="en-US" sz="1784" dirty="0" err="1">
                <a:solidFill>
                  <a:srgbClr val="4D4D4D"/>
                </a:solidFill>
                <a:latin typeface="Roboto 3"/>
              </a:rPr>
              <a:t>perso</a:t>
            </a:r>
            <a:endParaRPr lang="en-US" sz="1784" dirty="0">
              <a:solidFill>
                <a:srgbClr val="4D4D4D"/>
              </a:solidFill>
              <a:latin typeface="Roboto 3"/>
            </a:endParaRPr>
          </a:p>
        </p:txBody>
      </p:sp>
      <p:sp>
        <p:nvSpPr>
          <p:cNvPr id="38" name="TextBox 39">
            <a:extLst>
              <a:ext uri="{FF2B5EF4-FFF2-40B4-BE49-F238E27FC236}">
                <a16:creationId xmlns:a16="http://schemas.microsoft.com/office/drawing/2014/main" id="{22F1636F-6525-0BFB-EEE1-C494C7ADE336}"/>
              </a:ext>
            </a:extLst>
          </p:cNvPr>
          <p:cNvSpPr txBox="1"/>
          <p:nvPr/>
        </p:nvSpPr>
        <p:spPr>
          <a:xfrm>
            <a:off x="3387186" y="4994530"/>
            <a:ext cx="2482637" cy="6131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77"/>
              </a:lnSpc>
            </a:pPr>
            <a:r>
              <a:rPr lang="en-US" sz="1784" dirty="0">
                <a:solidFill>
                  <a:srgbClr val="4D4D4D"/>
                </a:solidFill>
                <a:latin typeface="Roboto 3"/>
              </a:rPr>
              <a:t>Impact, </a:t>
            </a:r>
            <a:r>
              <a:rPr lang="en-US" sz="1784" dirty="0" err="1">
                <a:solidFill>
                  <a:srgbClr val="4D4D4D"/>
                </a:solidFill>
                <a:latin typeface="Roboto 3"/>
              </a:rPr>
              <a:t>quête</a:t>
            </a:r>
            <a:r>
              <a:rPr lang="en-US" sz="1784" dirty="0">
                <a:solidFill>
                  <a:srgbClr val="4D4D4D"/>
                </a:solidFill>
                <a:latin typeface="Roboto 3"/>
              </a:rPr>
              <a:t> de </a:t>
            </a:r>
            <a:r>
              <a:rPr lang="en-US" sz="1784" dirty="0" err="1">
                <a:solidFill>
                  <a:srgbClr val="4D4D4D"/>
                </a:solidFill>
                <a:latin typeface="Roboto 3"/>
              </a:rPr>
              <a:t>sens</a:t>
            </a:r>
            <a:r>
              <a:rPr lang="en-US" sz="1784" dirty="0">
                <a:solidFill>
                  <a:srgbClr val="4D4D4D"/>
                </a:solidFill>
                <a:latin typeface="Roboto 3"/>
              </a:rPr>
              <a:t> </a:t>
            </a:r>
            <a:r>
              <a:rPr lang="en-US" sz="1784" dirty="0" err="1">
                <a:solidFill>
                  <a:srgbClr val="4D4D4D"/>
                </a:solidFill>
                <a:latin typeface="Roboto 3"/>
              </a:rPr>
              <a:t>immédiate</a:t>
            </a:r>
            <a:endParaRPr lang="en-US" sz="1784" dirty="0">
              <a:solidFill>
                <a:srgbClr val="4D4D4D"/>
              </a:solidFill>
              <a:latin typeface="Roboto 3"/>
            </a:endParaRPr>
          </a:p>
        </p:txBody>
      </p:sp>
      <p:pic>
        <p:nvPicPr>
          <p:cNvPr id="2" name="Image 1">
            <a:extLst>
              <a:ext uri="{FF2B5EF4-FFF2-40B4-BE49-F238E27FC236}">
                <a16:creationId xmlns:a16="http://schemas.microsoft.com/office/drawing/2014/main" id="{793B0A2A-037D-F1A1-3CA5-95FC3D6D9123}"/>
              </a:ext>
            </a:extLst>
          </p:cNvPr>
          <p:cNvPicPr>
            <a:picLocks noChangeAspect="1"/>
          </p:cNvPicPr>
          <p:nvPr/>
        </p:nvPicPr>
        <p:blipFill>
          <a:blip r:embed="rId8"/>
          <a:stretch>
            <a:fillRect/>
          </a:stretch>
        </p:blipFill>
        <p:spPr>
          <a:xfrm>
            <a:off x="6982001" y="1027388"/>
            <a:ext cx="4157175" cy="4326163"/>
          </a:xfrm>
          <a:prstGeom prst="rect">
            <a:avLst/>
          </a:prstGeom>
        </p:spPr>
      </p:pic>
    </p:spTree>
    <p:extLst>
      <p:ext uri="{BB962C8B-B14F-4D97-AF65-F5344CB8AC3E}">
        <p14:creationId xmlns:p14="http://schemas.microsoft.com/office/powerpoint/2010/main" val="11992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9A7D-9052-6475-C2B1-CEEAB6C460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9BE795F-B75F-4721-7955-6CDD27295532}"/>
              </a:ext>
            </a:extLst>
          </p:cNvPr>
          <p:cNvSpPr>
            <a:spLocks noGrp="1"/>
          </p:cNvSpPr>
          <p:nvPr>
            <p:ph type="title"/>
          </p:nvPr>
        </p:nvSpPr>
        <p:spPr/>
        <p:txBody>
          <a:bodyPr/>
          <a:lstStyle/>
          <a:p>
            <a:r>
              <a:rPr lang="fr-FR" dirty="0"/>
              <a:t>Mon bilan et mon plan d’actions</a:t>
            </a:r>
          </a:p>
        </p:txBody>
      </p:sp>
      <p:sp>
        <p:nvSpPr>
          <p:cNvPr id="3" name="Sous-titre 2">
            <a:extLst>
              <a:ext uri="{FF2B5EF4-FFF2-40B4-BE49-F238E27FC236}">
                <a16:creationId xmlns:a16="http://schemas.microsoft.com/office/drawing/2014/main" id="{7396A7D2-AE3B-64DD-91DD-85C66459CA24}"/>
              </a:ext>
            </a:extLst>
          </p:cNvPr>
          <p:cNvSpPr>
            <a:spLocks noGrp="1"/>
          </p:cNvSpPr>
          <p:nvPr>
            <p:ph type="subTitle" idx="1"/>
          </p:nvPr>
        </p:nvSpPr>
        <p:spPr/>
        <p:txBody>
          <a:bodyPr/>
          <a:lstStyle/>
          <a:p>
            <a:r>
              <a:rPr lang="fr-FR" dirty="0"/>
              <a:t>5. </a:t>
            </a:r>
          </a:p>
        </p:txBody>
      </p:sp>
    </p:spTree>
    <p:extLst>
      <p:ext uri="{BB962C8B-B14F-4D97-AF65-F5344CB8AC3E}">
        <p14:creationId xmlns:p14="http://schemas.microsoft.com/office/powerpoint/2010/main" val="1994722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19D14004-4BD2-5DEE-67A5-9AC1EF9D8A49}"/>
              </a:ext>
            </a:extLst>
          </p:cNvPr>
          <p:cNvGrpSpPr/>
          <p:nvPr/>
        </p:nvGrpSpPr>
        <p:grpSpPr>
          <a:xfrm>
            <a:off x="1876694" y="2129911"/>
            <a:ext cx="2617442" cy="3433545"/>
            <a:chOff x="2815040" y="3194866"/>
            <a:chExt cx="3926163" cy="5150318"/>
          </a:xfrm>
        </p:grpSpPr>
        <p:sp>
          <p:nvSpPr>
            <p:cNvPr id="6" name="Freeform 6"/>
            <p:cNvSpPr/>
            <p:nvPr/>
          </p:nvSpPr>
          <p:spPr>
            <a:xfrm>
              <a:off x="3374655" y="3770083"/>
              <a:ext cx="2806933" cy="2611101"/>
            </a:xfrm>
            <a:custGeom>
              <a:avLst/>
              <a:gdLst/>
              <a:ahLst/>
              <a:cxnLst/>
              <a:rect l="l" t="t" r="r" b="b"/>
              <a:pathLst>
                <a:path w="2806933" h="2611101">
                  <a:moveTo>
                    <a:pt x="0" y="0"/>
                  </a:moveTo>
                  <a:lnTo>
                    <a:pt x="2806933" y="0"/>
                  </a:lnTo>
                  <a:lnTo>
                    <a:pt x="2806933" y="2611100"/>
                  </a:lnTo>
                  <a:lnTo>
                    <a:pt x="0" y="2611100"/>
                  </a:lnTo>
                  <a:lnTo>
                    <a:pt x="0" y="0"/>
                  </a:lnTo>
                  <a:close/>
                </a:path>
              </a:pathLst>
            </a:custGeom>
            <a:blipFill>
              <a:blip r:embed="rId3"/>
              <a:stretch>
                <a:fillRect/>
              </a:stretch>
            </a:blipFill>
          </p:spPr>
          <p:txBody>
            <a:bodyPr/>
            <a:lstStyle/>
            <a:p>
              <a:endParaRPr lang="fr-FR" sz="1200"/>
            </a:p>
          </p:txBody>
        </p:sp>
        <p:sp>
          <p:nvSpPr>
            <p:cNvPr id="7" name="Freeform 7"/>
            <p:cNvSpPr/>
            <p:nvPr/>
          </p:nvSpPr>
          <p:spPr>
            <a:xfrm>
              <a:off x="3180436" y="4230055"/>
              <a:ext cx="2833977" cy="1920019"/>
            </a:xfrm>
            <a:custGeom>
              <a:avLst/>
              <a:gdLst/>
              <a:ahLst/>
              <a:cxnLst/>
              <a:rect l="l" t="t" r="r" b="b"/>
              <a:pathLst>
                <a:path w="2833977" h="1920019">
                  <a:moveTo>
                    <a:pt x="0" y="0"/>
                  </a:moveTo>
                  <a:lnTo>
                    <a:pt x="2833977" y="0"/>
                  </a:lnTo>
                  <a:lnTo>
                    <a:pt x="2833977" y="1920019"/>
                  </a:lnTo>
                  <a:lnTo>
                    <a:pt x="0" y="19200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sz="1200"/>
            </a:p>
          </p:txBody>
        </p:sp>
        <p:sp>
          <p:nvSpPr>
            <p:cNvPr id="8" name="TextBox 8"/>
            <p:cNvSpPr txBox="1"/>
            <p:nvPr/>
          </p:nvSpPr>
          <p:spPr>
            <a:xfrm>
              <a:off x="3541831" y="6733608"/>
              <a:ext cx="2472584" cy="503792"/>
            </a:xfrm>
            <a:prstGeom prst="rect">
              <a:avLst/>
            </a:prstGeom>
          </p:spPr>
          <p:txBody>
            <a:bodyPr lIns="0" tIns="0" rIns="0" bIns="0" rtlCol="0" anchor="t">
              <a:spAutoFit/>
            </a:bodyPr>
            <a:lstStyle/>
            <a:p>
              <a:pPr algn="ctr">
                <a:lnSpc>
                  <a:spcPts val="2929"/>
                </a:lnSpc>
              </a:pPr>
              <a:r>
                <a:rPr lang="en-US" sz="1952">
                  <a:solidFill>
                    <a:srgbClr val="FE5100"/>
                  </a:solidFill>
                  <a:latin typeface="Roboto 1 Bold"/>
                </a:rPr>
                <a:t>GO ON</a:t>
              </a:r>
            </a:p>
          </p:txBody>
        </p:sp>
        <p:sp>
          <p:nvSpPr>
            <p:cNvPr id="9" name="TextBox 9"/>
            <p:cNvSpPr txBox="1"/>
            <p:nvPr/>
          </p:nvSpPr>
          <p:spPr>
            <a:xfrm>
              <a:off x="2815040" y="7676442"/>
              <a:ext cx="3926163" cy="668742"/>
            </a:xfrm>
            <a:prstGeom prst="rect">
              <a:avLst/>
            </a:prstGeom>
          </p:spPr>
          <p:txBody>
            <a:bodyPr lIns="0" tIns="0" rIns="0" bIns="0" rtlCol="0" anchor="t">
              <a:spAutoFit/>
            </a:bodyPr>
            <a:lstStyle/>
            <a:p>
              <a:pPr algn="ctr">
                <a:lnSpc>
                  <a:spcPts val="1794"/>
                </a:lnSpc>
              </a:pPr>
              <a:r>
                <a:rPr lang="en-US" sz="1435">
                  <a:solidFill>
                    <a:srgbClr val="0F2A37"/>
                  </a:solidFill>
                  <a:latin typeface="Roboto 1"/>
                </a:rPr>
                <a:t>Ce que je faisais déjà </a:t>
              </a:r>
            </a:p>
            <a:p>
              <a:pPr algn="ctr">
                <a:lnSpc>
                  <a:spcPts val="1794"/>
                </a:lnSpc>
              </a:pPr>
              <a:r>
                <a:rPr lang="en-US" sz="1435">
                  <a:solidFill>
                    <a:srgbClr val="0F2A37"/>
                  </a:solidFill>
                  <a:latin typeface="Roboto 1"/>
                </a:rPr>
                <a:t>et que je vais continuer.</a:t>
              </a:r>
            </a:p>
          </p:txBody>
        </p:sp>
        <p:sp>
          <p:nvSpPr>
            <p:cNvPr id="10" name="TextBox 10"/>
            <p:cNvSpPr txBox="1"/>
            <p:nvPr/>
          </p:nvSpPr>
          <p:spPr>
            <a:xfrm>
              <a:off x="3541831" y="3194866"/>
              <a:ext cx="2472584" cy="503792"/>
            </a:xfrm>
            <a:prstGeom prst="rect">
              <a:avLst/>
            </a:prstGeom>
          </p:spPr>
          <p:txBody>
            <a:bodyPr lIns="0" tIns="0" rIns="0" bIns="0" rtlCol="0" anchor="t">
              <a:spAutoFit/>
            </a:bodyPr>
            <a:lstStyle/>
            <a:p>
              <a:pPr algn="ctr">
                <a:lnSpc>
                  <a:spcPts val="2929"/>
                </a:lnSpc>
              </a:pPr>
              <a:r>
                <a:rPr lang="en-US" sz="1952" dirty="0">
                  <a:solidFill>
                    <a:srgbClr val="FE5100"/>
                  </a:solidFill>
                  <a:latin typeface="Roboto 1 Bold"/>
                </a:rPr>
                <a:t>1</a:t>
              </a:r>
            </a:p>
          </p:txBody>
        </p:sp>
      </p:grpSp>
      <p:grpSp>
        <p:nvGrpSpPr>
          <p:cNvPr id="23" name="Groupe 22">
            <a:extLst>
              <a:ext uri="{FF2B5EF4-FFF2-40B4-BE49-F238E27FC236}">
                <a16:creationId xmlns:a16="http://schemas.microsoft.com/office/drawing/2014/main" id="{D0805F2A-A2F2-918C-D69F-13682A8F20E9}"/>
              </a:ext>
            </a:extLst>
          </p:cNvPr>
          <p:cNvGrpSpPr/>
          <p:nvPr/>
        </p:nvGrpSpPr>
        <p:grpSpPr>
          <a:xfrm>
            <a:off x="7758986" y="2120984"/>
            <a:ext cx="2617442" cy="3442472"/>
            <a:chOff x="11638479" y="3181476"/>
            <a:chExt cx="3926163" cy="5163708"/>
          </a:xfrm>
        </p:grpSpPr>
        <p:sp>
          <p:nvSpPr>
            <p:cNvPr id="2" name="Freeform 2"/>
            <p:cNvSpPr/>
            <p:nvPr/>
          </p:nvSpPr>
          <p:spPr>
            <a:xfrm>
              <a:off x="12198094" y="3801791"/>
              <a:ext cx="2806933" cy="2611101"/>
            </a:xfrm>
            <a:custGeom>
              <a:avLst/>
              <a:gdLst/>
              <a:ahLst/>
              <a:cxnLst/>
              <a:rect l="l" t="t" r="r" b="b"/>
              <a:pathLst>
                <a:path w="2806933" h="2611101">
                  <a:moveTo>
                    <a:pt x="0" y="0"/>
                  </a:moveTo>
                  <a:lnTo>
                    <a:pt x="2806933" y="0"/>
                  </a:lnTo>
                  <a:lnTo>
                    <a:pt x="2806933" y="2611100"/>
                  </a:lnTo>
                  <a:lnTo>
                    <a:pt x="0" y="2611100"/>
                  </a:lnTo>
                  <a:lnTo>
                    <a:pt x="0" y="0"/>
                  </a:lnTo>
                  <a:close/>
                </a:path>
              </a:pathLst>
            </a:custGeom>
            <a:blipFill>
              <a:blip r:embed="rId3"/>
              <a:stretch>
                <a:fillRect/>
              </a:stretch>
            </a:blipFill>
          </p:spPr>
          <p:txBody>
            <a:bodyPr/>
            <a:lstStyle/>
            <a:p>
              <a:endParaRPr lang="fr-FR" sz="1200"/>
            </a:p>
          </p:txBody>
        </p:sp>
        <p:sp>
          <p:nvSpPr>
            <p:cNvPr id="3" name="Freeform 3"/>
            <p:cNvSpPr/>
            <p:nvPr/>
          </p:nvSpPr>
          <p:spPr>
            <a:xfrm>
              <a:off x="12032773" y="4078641"/>
              <a:ext cx="2872461" cy="2057400"/>
            </a:xfrm>
            <a:custGeom>
              <a:avLst/>
              <a:gdLst/>
              <a:ahLst/>
              <a:cxnLst/>
              <a:rect l="l" t="t" r="r" b="b"/>
              <a:pathLst>
                <a:path w="2872461" h="2057400">
                  <a:moveTo>
                    <a:pt x="0" y="0"/>
                  </a:moveTo>
                  <a:lnTo>
                    <a:pt x="2872461" y="0"/>
                  </a:lnTo>
                  <a:lnTo>
                    <a:pt x="287246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sz="1200"/>
            </a:p>
          </p:txBody>
        </p:sp>
        <p:sp>
          <p:nvSpPr>
            <p:cNvPr id="11" name="TextBox 11"/>
            <p:cNvSpPr txBox="1"/>
            <p:nvPr/>
          </p:nvSpPr>
          <p:spPr>
            <a:xfrm>
              <a:off x="12928866" y="6716353"/>
              <a:ext cx="1345391" cy="536301"/>
            </a:xfrm>
            <a:prstGeom prst="rect">
              <a:avLst/>
            </a:prstGeom>
          </p:spPr>
          <p:txBody>
            <a:bodyPr lIns="0" tIns="0" rIns="0" bIns="0" rtlCol="0" anchor="t">
              <a:spAutoFit/>
            </a:bodyPr>
            <a:lstStyle/>
            <a:p>
              <a:pPr algn="ctr">
                <a:lnSpc>
                  <a:spcPts val="3051"/>
                </a:lnSpc>
              </a:pPr>
              <a:r>
                <a:rPr lang="en-US" sz="2034">
                  <a:solidFill>
                    <a:srgbClr val="FE5100"/>
                  </a:solidFill>
                  <a:latin typeface="Roboto 1 Bold"/>
                </a:rPr>
                <a:t>START</a:t>
              </a:r>
            </a:p>
          </p:txBody>
        </p:sp>
        <p:sp>
          <p:nvSpPr>
            <p:cNvPr id="12" name="TextBox 12"/>
            <p:cNvSpPr txBox="1"/>
            <p:nvPr/>
          </p:nvSpPr>
          <p:spPr>
            <a:xfrm>
              <a:off x="11638479" y="7676442"/>
              <a:ext cx="3926163" cy="668742"/>
            </a:xfrm>
            <a:prstGeom prst="rect">
              <a:avLst/>
            </a:prstGeom>
          </p:spPr>
          <p:txBody>
            <a:bodyPr lIns="0" tIns="0" rIns="0" bIns="0" rtlCol="0" anchor="t">
              <a:spAutoFit/>
            </a:bodyPr>
            <a:lstStyle/>
            <a:p>
              <a:pPr algn="ctr">
                <a:lnSpc>
                  <a:spcPts val="1794"/>
                </a:lnSpc>
              </a:pPr>
              <a:r>
                <a:rPr lang="en-US" sz="1435">
                  <a:solidFill>
                    <a:srgbClr val="0F2A37"/>
                  </a:solidFill>
                  <a:latin typeface="Roboto 1"/>
                </a:rPr>
                <a:t>Ce que je vais </a:t>
              </a:r>
            </a:p>
            <a:p>
              <a:pPr algn="ctr">
                <a:lnSpc>
                  <a:spcPts val="1794"/>
                </a:lnSpc>
              </a:pPr>
              <a:r>
                <a:rPr lang="en-US" sz="1435">
                  <a:solidFill>
                    <a:srgbClr val="0F2A37"/>
                  </a:solidFill>
                  <a:latin typeface="Roboto 1"/>
                </a:rPr>
                <a:t>mettre en place de nouveau.</a:t>
              </a:r>
            </a:p>
          </p:txBody>
        </p:sp>
        <p:sp>
          <p:nvSpPr>
            <p:cNvPr id="13" name="TextBox 13"/>
            <p:cNvSpPr txBox="1"/>
            <p:nvPr/>
          </p:nvSpPr>
          <p:spPr>
            <a:xfrm>
              <a:off x="12928866" y="3181476"/>
              <a:ext cx="1345391" cy="536301"/>
            </a:xfrm>
            <a:prstGeom prst="rect">
              <a:avLst/>
            </a:prstGeom>
          </p:spPr>
          <p:txBody>
            <a:bodyPr lIns="0" tIns="0" rIns="0" bIns="0" rtlCol="0" anchor="t">
              <a:spAutoFit/>
            </a:bodyPr>
            <a:lstStyle/>
            <a:p>
              <a:pPr algn="ctr">
                <a:lnSpc>
                  <a:spcPts val="3051"/>
                </a:lnSpc>
              </a:pPr>
              <a:r>
                <a:rPr lang="en-US" sz="2034">
                  <a:solidFill>
                    <a:srgbClr val="FE5100"/>
                  </a:solidFill>
                  <a:latin typeface="Roboto 1 Bold"/>
                </a:rPr>
                <a:t>3</a:t>
              </a:r>
            </a:p>
          </p:txBody>
        </p:sp>
      </p:grpSp>
      <p:grpSp>
        <p:nvGrpSpPr>
          <p:cNvPr id="22" name="Groupe 21">
            <a:extLst>
              <a:ext uri="{FF2B5EF4-FFF2-40B4-BE49-F238E27FC236}">
                <a16:creationId xmlns:a16="http://schemas.microsoft.com/office/drawing/2014/main" id="{E9C4602A-1C14-B013-53BF-7540D9448E0E}"/>
              </a:ext>
            </a:extLst>
          </p:cNvPr>
          <p:cNvGrpSpPr/>
          <p:nvPr/>
        </p:nvGrpSpPr>
        <p:grpSpPr>
          <a:xfrm>
            <a:off x="4848401" y="2120984"/>
            <a:ext cx="2617442" cy="3442472"/>
            <a:chOff x="7272601" y="3181476"/>
            <a:chExt cx="3926163" cy="5163708"/>
          </a:xfrm>
        </p:grpSpPr>
        <p:sp>
          <p:nvSpPr>
            <p:cNvPr id="4" name="Freeform 4"/>
            <p:cNvSpPr/>
            <p:nvPr/>
          </p:nvSpPr>
          <p:spPr>
            <a:xfrm>
              <a:off x="7832215" y="3770083"/>
              <a:ext cx="2806933" cy="2611101"/>
            </a:xfrm>
            <a:custGeom>
              <a:avLst/>
              <a:gdLst/>
              <a:ahLst/>
              <a:cxnLst/>
              <a:rect l="l" t="t" r="r" b="b"/>
              <a:pathLst>
                <a:path w="2806933" h="2611101">
                  <a:moveTo>
                    <a:pt x="0" y="0"/>
                  </a:moveTo>
                  <a:lnTo>
                    <a:pt x="2806934" y="0"/>
                  </a:lnTo>
                  <a:lnTo>
                    <a:pt x="2806934" y="2611100"/>
                  </a:lnTo>
                  <a:lnTo>
                    <a:pt x="0" y="2611100"/>
                  </a:lnTo>
                  <a:lnTo>
                    <a:pt x="0" y="0"/>
                  </a:lnTo>
                  <a:close/>
                </a:path>
              </a:pathLst>
            </a:custGeom>
            <a:blipFill>
              <a:blip r:embed="rId3"/>
              <a:stretch>
                <a:fillRect/>
              </a:stretch>
            </a:blipFill>
          </p:spPr>
          <p:txBody>
            <a:bodyPr/>
            <a:lstStyle/>
            <a:p>
              <a:endParaRPr lang="fr-FR" sz="1200"/>
            </a:p>
          </p:txBody>
        </p:sp>
        <p:sp>
          <p:nvSpPr>
            <p:cNvPr id="5" name="Freeform 5"/>
            <p:cNvSpPr/>
            <p:nvPr/>
          </p:nvSpPr>
          <p:spPr>
            <a:xfrm>
              <a:off x="8105565" y="4078641"/>
              <a:ext cx="2260234" cy="2260234"/>
            </a:xfrm>
            <a:custGeom>
              <a:avLst/>
              <a:gdLst/>
              <a:ahLst/>
              <a:cxnLst/>
              <a:rect l="l" t="t" r="r" b="b"/>
              <a:pathLst>
                <a:path w="2260234" h="2260234">
                  <a:moveTo>
                    <a:pt x="0" y="0"/>
                  </a:moveTo>
                  <a:lnTo>
                    <a:pt x="2260234" y="0"/>
                  </a:lnTo>
                  <a:lnTo>
                    <a:pt x="2260234" y="2260234"/>
                  </a:lnTo>
                  <a:lnTo>
                    <a:pt x="0" y="22602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sz="1200"/>
            </a:p>
          </p:txBody>
        </p:sp>
        <p:sp>
          <p:nvSpPr>
            <p:cNvPr id="14" name="TextBox 14"/>
            <p:cNvSpPr txBox="1"/>
            <p:nvPr/>
          </p:nvSpPr>
          <p:spPr>
            <a:xfrm>
              <a:off x="8167062" y="6716353"/>
              <a:ext cx="2137241" cy="536301"/>
            </a:xfrm>
            <a:prstGeom prst="rect">
              <a:avLst/>
            </a:prstGeom>
          </p:spPr>
          <p:txBody>
            <a:bodyPr lIns="0" tIns="0" rIns="0" bIns="0" rtlCol="0" anchor="t">
              <a:spAutoFit/>
            </a:bodyPr>
            <a:lstStyle/>
            <a:p>
              <a:pPr algn="ctr">
                <a:lnSpc>
                  <a:spcPts val="3051"/>
                </a:lnSpc>
              </a:pPr>
              <a:r>
                <a:rPr lang="en-US" sz="2034">
                  <a:solidFill>
                    <a:srgbClr val="FE5100"/>
                  </a:solidFill>
                  <a:latin typeface="Roboto 1 Bold"/>
                </a:rPr>
                <a:t>STOP</a:t>
              </a:r>
            </a:p>
          </p:txBody>
        </p:sp>
        <p:sp>
          <p:nvSpPr>
            <p:cNvPr id="15" name="TextBox 15"/>
            <p:cNvSpPr txBox="1"/>
            <p:nvPr/>
          </p:nvSpPr>
          <p:spPr>
            <a:xfrm>
              <a:off x="7272601" y="7676442"/>
              <a:ext cx="3926163" cy="668742"/>
            </a:xfrm>
            <a:prstGeom prst="rect">
              <a:avLst/>
            </a:prstGeom>
          </p:spPr>
          <p:txBody>
            <a:bodyPr lIns="0" tIns="0" rIns="0" bIns="0" rtlCol="0" anchor="t">
              <a:spAutoFit/>
            </a:bodyPr>
            <a:lstStyle/>
            <a:p>
              <a:pPr algn="ctr">
                <a:lnSpc>
                  <a:spcPts val="1794"/>
                </a:lnSpc>
              </a:pPr>
              <a:r>
                <a:rPr lang="en-US" sz="1435">
                  <a:solidFill>
                    <a:srgbClr val="0F2A37"/>
                  </a:solidFill>
                  <a:latin typeface="Roboto 1"/>
                </a:rPr>
                <a:t>Ce que </a:t>
              </a:r>
            </a:p>
            <a:p>
              <a:pPr algn="ctr">
                <a:lnSpc>
                  <a:spcPts val="1794"/>
                </a:lnSpc>
              </a:pPr>
              <a:r>
                <a:rPr lang="en-US" sz="1435">
                  <a:solidFill>
                    <a:srgbClr val="0F2A37"/>
                  </a:solidFill>
                  <a:latin typeface="Roboto 1"/>
                </a:rPr>
                <a:t>je vais arrêter.</a:t>
              </a:r>
            </a:p>
          </p:txBody>
        </p:sp>
        <p:sp>
          <p:nvSpPr>
            <p:cNvPr id="16" name="TextBox 16"/>
            <p:cNvSpPr txBox="1"/>
            <p:nvPr/>
          </p:nvSpPr>
          <p:spPr>
            <a:xfrm>
              <a:off x="8167062" y="3181476"/>
              <a:ext cx="2137241" cy="536301"/>
            </a:xfrm>
            <a:prstGeom prst="rect">
              <a:avLst/>
            </a:prstGeom>
          </p:spPr>
          <p:txBody>
            <a:bodyPr lIns="0" tIns="0" rIns="0" bIns="0" rtlCol="0" anchor="t">
              <a:spAutoFit/>
            </a:bodyPr>
            <a:lstStyle/>
            <a:p>
              <a:pPr algn="ctr">
                <a:lnSpc>
                  <a:spcPts val="3051"/>
                </a:lnSpc>
              </a:pPr>
              <a:r>
                <a:rPr lang="en-US" sz="2034" dirty="0">
                  <a:solidFill>
                    <a:srgbClr val="FE5100"/>
                  </a:solidFill>
                  <a:latin typeface="Roboto 1 Bold"/>
                </a:rPr>
                <a:t>2</a:t>
              </a:r>
            </a:p>
          </p:txBody>
        </p:sp>
      </p:grpSp>
      <p:sp>
        <p:nvSpPr>
          <p:cNvPr id="17" name="TextBox 17"/>
          <p:cNvSpPr txBox="1"/>
          <p:nvPr/>
        </p:nvSpPr>
        <p:spPr>
          <a:xfrm>
            <a:off x="0" y="901700"/>
            <a:ext cx="12192000" cy="395236"/>
          </a:xfrm>
          <a:prstGeom prst="rect">
            <a:avLst/>
          </a:prstGeom>
        </p:spPr>
        <p:txBody>
          <a:bodyPr lIns="0" tIns="0" rIns="0" bIns="0" rtlCol="0" anchor="t">
            <a:spAutoFit/>
          </a:bodyPr>
          <a:lstStyle/>
          <a:p>
            <a:pPr algn="ctr">
              <a:lnSpc>
                <a:spcPts val="3333"/>
              </a:lnSpc>
              <a:spcBef>
                <a:spcPct val="0"/>
              </a:spcBef>
            </a:pPr>
            <a:r>
              <a:rPr lang="en-US" sz="2666" spc="154">
                <a:solidFill>
                  <a:srgbClr val="FE5100"/>
                </a:solidFill>
                <a:latin typeface="Roboto 1 Bold"/>
              </a:rPr>
              <a:t>CLÔTURONS LA SESSION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9289F4-CB03-E847-592B-788D0E99463E}"/>
              </a:ext>
            </a:extLst>
          </p:cNvPr>
          <p:cNvSpPr>
            <a:spLocks noGrp="1"/>
          </p:cNvSpPr>
          <p:nvPr>
            <p:ph type="title"/>
          </p:nvPr>
        </p:nvSpPr>
        <p:spPr/>
        <p:txBody>
          <a:bodyPr>
            <a:normAutofit/>
          </a:bodyPr>
          <a:lstStyle/>
          <a:p>
            <a:r>
              <a:rPr lang="fr-FR" dirty="0"/>
              <a:t>Merci !</a:t>
            </a:r>
          </a:p>
        </p:txBody>
      </p:sp>
    </p:spTree>
    <p:extLst>
      <p:ext uri="{BB962C8B-B14F-4D97-AF65-F5344CB8AC3E}">
        <p14:creationId xmlns:p14="http://schemas.microsoft.com/office/powerpoint/2010/main" val="1091442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CD1556-9453-3448-11D2-9292B8CDA478}"/>
              </a:ext>
            </a:extLst>
          </p:cNvPr>
          <p:cNvSpPr>
            <a:spLocks noGrp="1"/>
          </p:cNvSpPr>
          <p:nvPr>
            <p:ph type="title"/>
          </p:nvPr>
        </p:nvSpPr>
        <p:spPr/>
        <p:txBody>
          <a:bodyPr/>
          <a:lstStyle/>
          <a:p>
            <a:r>
              <a:rPr lang="fr-FR" dirty="0"/>
              <a:t>Le management situationnel</a:t>
            </a:r>
          </a:p>
        </p:txBody>
      </p:sp>
      <p:sp>
        <p:nvSpPr>
          <p:cNvPr id="3" name="Sous-titre 2">
            <a:extLst>
              <a:ext uri="{FF2B5EF4-FFF2-40B4-BE49-F238E27FC236}">
                <a16:creationId xmlns:a16="http://schemas.microsoft.com/office/drawing/2014/main" id="{601A3692-5847-17AD-ED41-04734A01E586}"/>
              </a:ext>
            </a:extLst>
          </p:cNvPr>
          <p:cNvSpPr>
            <a:spLocks noGrp="1"/>
          </p:cNvSpPr>
          <p:nvPr>
            <p:ph type="subTitle" idx="1"/>
          </p:nvPr>
        </p:nvSpPr>
        <p:spPr/>
        <p:txBody>
          <a:bodyPr/>
          <a:lstStyle/>
          <a:p>
            <a:r>
              <a:rPr lang="fr-FR" dirty="0"/>
              <a:t>Le principe</a:t>
            </a:r>
          </a:p>
        </p:txBody>
      </p:sp>
      <p:pic>
        <p:nvPicPr>
          <p:cNvPr id="6" name="Espace réservé pour une image  5" descr="Équipe assise à une table">
            <a:extLst>
              <a:ext uri="{FF2B5EF4-FFF2-40B4-BE49-F238E27FC236}">
                <a16:creationId xmlns:a16="http://schemas.microsoft.com/office/drawing/2014/main" id="{1F8BB085-D0FF-BD85-D1E9-DCDAFBD0E97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832" r="16832"/>
          <a:stretch>
            <a:fillRect/>
          </a:stretch>
        </p:blipFill>
        <p:spPr/>
      </p:pic>
      <p:sp>
        <p:nvSpPr>
          <p:cNvPr id="7" name="Sous-titre 6">
            <a:extLst>
              <a:ext uri="{FF2B5EF4-FFF2-40B4-BE49-F238E27FC236}">
                <a16:creationId xmlns:a16="http://schemas.microsoft.com/office/drawing/2014/main" id="{F5E4E3A2-C409-2DD9-3949-78FF72353C8A}"/>
              </a:ext>
            </a:extLst>
          </p:cNvPr>
          <p:cNvSpPr txBox="1">
            <a:spLocks/>
          </p:cNvSpPr>
          <p:nvPr/>
        </p:nvSpPr>
        <p:spPr>
          <a:xfrm>
            <a:off x="1376673" y="4425390"/>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 sur la </a:t>
            </a:r>
            <a:r>
              <a:rPr lang="fr-FR" dirty="0">
                <a:solidFill>
                  <a:schemeClr val="accent1"/>
                </a:solidFill>
                <a:latin typeface="Poppins SemiBold" panose="00000700000000000000" pitchFamily="2" charset="0"/>
                <a:cs typeface="Poppins SemiBold" panose="00000700000000000000" pitchFamily="2" charset="0"/>
              </a:rPr>
              <a:t>TACHE</a:t>
            </a:r>
          </a:p>
        </p:txBody>
      </p:sp>
      <p:sp>
        <p:nvSpPr>
          <p:cNvPr id="8" name="Sous-titre 6">
            <a:extLst>
              <a:ext uri="{FF2B5EF4-FFF2-40B4-BE49-F238E27FC236}">
                <a16:creationId xmlns:a16="http://schemas.microsoft.com/office/drawing/2014/main" id="{34443EE7-1EB7-CEEA-7431-B081EEC2BD1A}"/>
              </a:ext>
            </a:extLst>
          </p:cNvPr>
          <p:cNvSpPr txBox="1">
            <a:spLocks/>
          </p:cNvSpPr>
          <p:nvPr/>
        </p:nvSpPr>
        <p:spPr>
          <a:xfrm>
            <a:off x="1376673" y="5107617"/>
            <a:ext cx="4799584" cy="33445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Plus ou moins centré sur la </a:t>
            </a:r>
            <a:r>
              <a:rPr lang="fr-FR" dirty="0">
                <a:solidFill>
                  <a:schemeClr val="accent1"/>
                </a:solidFill>
                <a:latin typeface="Poppins SemiBold" panose="00000700000000000000" pitchFamily="2" charset="0"/>
                <a:cs typeface="Poppins SemiBold" panose="00000700000000000000" pitchFamily="2" charset="0"/>
              </a:rPr>
              <a:t>RELATION </a:t>
            </a:r>
          </a:p>
        </p:txBody>
      </p:sp>
      <p:sp>
        <p:nvSpPr>
          <p:cNvPr id="9" name="Oval 11">
            <a:extLst>
              <a:ext uri="{FF2B5EF4-FFF2-40B4-BE49-F238E27FC236}">
                <a16:creationId xmlns:a16="http://schemas.microsoft.com/office/drawing/2014/main" id="{0654D7F6-3E89-3972-AA4E-7FBFE734D7E8}"/>
              </a:ext>
            </a:extLst>
          </p:cNvPr>
          <p:cNvSpPr/>
          <p:nvPr/>
        </p:nvSpPr>
        <p:spPr>
          <a:xfrm>
            <a:off x="813816" y="4425390"/>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1</a:t>
            </a:r>
          </a:p>
        </p:txBody>
      </p:sp>
      <p:sp>
        <p:nvSpPr>
          <p:cNvPr id="10" name="Oval 11">
            <a:extLst>
              <a:ext uri="{FF2B5EF4-FFF2-40B4-BE49-F238E27FC236}">
                <a16:creationId xmlns:a16="http://schemas.microsoft.com/office/drawing/2014/main" id="{1EBBB0FC-793F-43FB-74C5-53DA0F99EBD9}"/>
              </a:ext>
            </a:extLst>
          </p:cNvPr>
          <p:cNvSpPr/>
          <p:nvPr/>
        </p:nvSpPr>
        <p:spPr>
          <a:xfrm>
            <a:off x="820187" y="5138506"/>
            <a:ext cx="42024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dirty="0">
                <a:solidFill>
                  <a:schemeClr val="bg1"/>
                </a:solidFill>
              </a:rPr>
              <a:t>2</a:t>
            </a:r>
          </a:p>
        </p:txBody>
      </p:sp>
      <p:sp>
        <p:nvSpPr>
          <p:cNvPr id="11" name="Sous-titre 6">
            <a:extLst>
              <a:ext uri="{FF2B5EF4-FFF2-40B4-BE49-F238E27FC236}">
                <a16:creationId xmlns:a16="http://schemas.microsoft.com/office/drawing/2014/main" id="{7ABA9DCA-80A7-8D49-CC79-2BA6430BC27D}"/>
              </a:ext>
            </a:extLst>
          </p:cNvPr>
          <p:cNvSpPr txBox="1">
            <a:spLocks/>
          </p:cNvSpPr>
          <p:nvPr/>
        </p:nvSpPr>
        <p:spPr>
          <a:xfrm>
            <a:off x="813816" y="2390998"/>
            <a:ext cx="4799584" cy="1519390"/>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i="0" kern="1200">
                <a:solidFill>
                  <a:schemeClr val="tx1"/>
                </a:solidFill>
                <a:latin typeface="Poppins" pitchFamily="2" charset="77"/>
                <a:ea typeface="+mn-ea"/>
                <a:cs typeface="Poppins" pitchFamily="2" charset="77"/>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b="0" i="0" kern="1200">
                <a:solidFill>
                  <a:schemeClr val="tx1"/>
                </a:solidFill>
                <a:latin typeface="Poppins" pitchFamily="2" charset="77"/>
                <a:ea typeface="+mn-ea"/>
                <a:cs typeface="Poppins" pitchFamily="2" charset="77"/>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b="0" i="0" kern="1200">
                <a:solidFill>
                  <a:schemeClr val="tx1"/>
                </a:solidFill>
                <a:latin typeface="Poppins" pitchFamily="2" charset="77"/>
                <a:ea typeface="+mn-ea"/>
                <a:cs typeface="Poppins" pitchFamily="2" charset="77"/>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b="0" i="0" kern="1200">
                <a:solidFill>
                  <a:schemeClr val="tx1"/>
                </a:solidFill>
                <a:latin typeface="Poppins" pitchFamily="2" charset="77"/>
                <a:ea typeface="+mn-ea"/>
                <a:cs typeface="Poppins" pitchFamily="2" charset="77"/>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b="0" i="0" kern="1200">
                <a:solidFill>
                  <a:schemeClr val="tx1"/>
                </a:solidFill>
                <a:latin typeface="Poppins" pitchFamily="2" charset="77"/>
                <a:ea typeface="+mn-ea"/>
                <a:cs typeface="Poppins" pitchFamily="2" charset="77"/>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nSpc>
                <a:spcPct val="150000"/>
              </a:lnSpc>
            </a:pPr>
            <a:r>
              <a:rPr lang="fr-FR" dirty="0">
                <a:latin typeface="Poppins Light" panose="00000400000000000000" pitchFamily="2" charset="0"/>
                <a:cs typeface="Poppins Light" panose="00000400000000000000" pitchFamily="2" charset="0"/>
              </a:rPr>
              <a:t>Adapter son style de management au niveau d’autonomie de chaque collaborateur. </a:t>
            </a:r>
          </a:p>
          <a:p>
            <a:pPr>
              <a:lnSpc>
                <a:spcPct val="150000"/>
              </a:lnSpc>
            </a:pPr>
            <a:r>
              <a:rPr lang="fr-FR" dirty="0">
                <a:latin typeface="Poppins Light" panose="00000400000000000000" pitchFamily="2" charset="0"/>
                <a:cs typeface="Poppins Light" panose="00000400000000000000" pitchFamily="2" charset="0"/>
              </a:rPr>
              <a:t>Selon que le collaborateur est plus ou moins </a:t>
            </a:r>
            <a:r>
              <a:rPr lang="fr-FR" dirty="0">
                <a:solidFill>
                  <a:schemeClr val="accent1"/>
                </a:solidFill>
                <a:latin typeface="Poppins SemiBold" panose="00000700000000000000" pitchFamily="2" charset="0"/>
                <a:cs typeface="Poppins SemiBold" panose="00000700000000000000" pitchFamily="2" charset="0"/>
              </a:rPr>
              <a:t>AUTONOME</a:t>
            </a:r>
            <a:r>
              <a:rPr lang="fr-FR" dirty="0">
                <a:latin typeface="Poppins Light" panose="00000400000000000000" pitchFamily="2" charset="0"/>
                <a:cs typeface="Poppins Light" panose="00000400000000000000" pitchFamily="2" charset="0"/>
              </a:rPr>
              <a:t>, je suis : </a:t>
            </a:r>
          </a:p>
        </p:txBody>
      </p:sp>
    </p:spTree>
    <p:extLst>
      <p:ext uri="{BB962C8B-B14F-4D97-AF65-F5344CB8AC3E}">
        <p14:creationId xmlns:p14="http://schemas.microsoft.com/office/powerpoint/2010/main" val="3020194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0F8ED67-8240-9C54-549B-DF05F9CB7316}"/>
              </a:ext>
            </a:extLst>
          </p:cNvPr>
          <p:cNvSpPr txBox="1"/>
          <p:nvPr/>
        </p:nvSpPr>
        <p:spPr>
          <a:xfrm>
            <a:off x="845599" y="515996"/>
            <a:ext cx="7904073" cy="754053"/>
          </a:xfrm>
          <a:prstGeom prst="rect">
            <a:avLst/>
          </a:prstGeom>
          <a:noFill/>
        </p:spPr>
        <p:txBody>
          <a:bodyPr wrap="square">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fr-FR" sz="1800" b="0" i="0" u="none" strike="noStrike" kern="1200" cap="none" spc="0" normalizeH="0" baseline="0" noProof="0" dirty="0">
                <a:ln>
                  <a:noFill/>
                </a:ln>
                <a:solidFill>
                  <a:srgbClr val="E7E6E6">
                    <a:lumMod val="10000"/>
                  </a:srgbClr>
                </a:solidFill>
                <a:effectLst/>
                <a:uLnTx/>
                <a:uFillTx/>
                <a:latin typeface="Poppins Light" panose="00000400000000000000" pitchFamily="2" charset="0"/>
                <a:ea typeface="+mn-ea"/>
                <a:cs typeface="Poppins Light" panose="00000400000000000000" pitchFamily="2" charset="0"/>
              </a:rPr>
              <a:t>Clôture</a:t>
            </a:r>
          </a:p>
          <a:p>
            <a:pPr marL="0" marR="0" lvl="0" indent="0" algn="l" defTabSz="914400" rtl="0" eaLnBrk="1" fontAlgn="base" latinLnBrk="0" hangingPunct="1">
              <a:lnSpc>
                <a:spcPct val="100000"/>
              </a:lnSpc>
              <a:spcBef>
                <a:spcPts val="600"/>
              </a:spcBef>
              <a:spcAft>
                <a:spcPts val="0"/>
              </a:spcAft>
              <a:buClrTx/>
              <a:buSzTx/>
              <a:buFontTx/>
              <a:buNone/>
              <a:tabLst/>
              <a:defRPr/>
            </a:pPr>
            <a:r>
              <a:rPr kumimoji="0" lang="fr-FR" sz="2400" b="0" i="0" u="none" strike="noStrike" kern="1200" cap="none" spc="0" normalizeH="0" baseline="0" noProof="0" dirty="0">
                <a:ln>
                  <a:noFill/>
                </a:ln>
                <a:solidFill>
                  <a:srgbClr val="E7E6E6">
                    <a:lumMod val="10000"/>
                  </a:srgbClr>
                </a:solidFill>
                <a:effectLst/>
                <a:uLnTx/>
                <a:uFillTx/>
                <a:latin typeface="Poppins Bold" panose="00000800000000000000" pitchFamily="2" charset="0"/>
                <a:ea typeface="+mn-ea"/>
                <a:cs typeface="Poppins Bold" panose="00000800000000000000" pitchFamily="2" charset="0"/>
              </a:rPr>
              <a:t>Mon bilan de la journée</a:t>
            </a:r>
          </a:p>
        </p:txBody>
      </p:sp>
      <p:sp>
        <p:nvSpPr>
          <p:cNvPr id="5" name="Rectangle 4">
            <a:extLst>
              <a:ext uri="{FF2B5EF4-FFF2-40B4-BE49-F238E27FC236}">
                <a16:creationId xmlns:a16="http://schemas.microsoft.com/office/drawing/2014/main" id="{95D30F1B-0E18-441D-C6DE-769372DF8F06}"/>
              </a:ext>
            </a:extLst>
          </p:cNvPr>
          <p:cNvSpPr/>
          <p:nvPr/>
        </p:nvSpPr>
        <p:spPr>
          <a:xfrm>
            <a:off x="2028604" y="4138036"/>
            <a:ext cx="562899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F9F"/>
                </a:solidFill>
                <a:effectLst/>
                <a:uLnTx/>
                <a:uFillTx/>
                <a:latin typeface="Poppins Light" panose="00000400000000000000" pitchFamily="2" charset="0"/>
                <a:ea typeface="+mn-ea"/>
                <a:cs typeface="Poppins Light" panose="00000400000000000000" pitchFamily="2" charset="0"/>
              </a:rPr>
              <a:t>Ce que j’ai appris</a:t>
            </a:r>
          </a:p>
        </p:txBody>
      </p:sp>
      <p:sp>
        <p:nvSpPr>
          <p:cNvPr id="6" name="Rectangle 5">
            <a:extLst>
              <a:ext uri="{FF2B5EF4-FFF2-40B4-BE49-F238E27FC236}">
                <a16:creationId xmlns:a16="http://schemas.microsoft.com/office/drawing/2014/main" id="{DBC6D605-2D66-8888-1B6D-5EBD316FDE52}"/>
              </a:ext>
            </a:extLst>
          </p:cNvPr>
          <p:cNvSpPr/>
          <p:nvPr/>
        </p:nvSpPr>
        <p:spPr>
          <a:xfrm>
            <a:off x="2028604" y="5389268"/>
            <a:ext cx="562899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F9F"/>
                </a:solidFill>
                <a:effectLst/>
                <a:uLnTx/>
                <a:uFillTx/>
                <a:latin typeface="Poppins Light" panose="00000400000000000000" pitchFamily="2" charset="0"/>
                <a:ea typeface="+mn-ea"/>
                <a:cs typeface="Poppins Light" panose="00000400000000000000" pitchFamily="2" charset="0"/>
              </a:rPr>
              <a:t>Ce que je vais en faire</a:t>
            </a:r>
          </a:p>
        </p:txBody>
      </p:sp>
      <p:sp>
        <p:nvSpPr>
          <p:cNvPr id="7" name="Rectangle 6">
            <a:extLst>
              <a:ext uri="{FF2B5EF4-FFF2-40B4-BE49-F238E27FC236}">
                <a16:creationId xmlns:a16="http://schemas.microsoft.com/office/drawing/2014/main" id="{732C3144-E2DB-85E8-1AFA-D47954335893}"/>
              </a:ext>
            </a:extLst>
          </p:cNvPr>
          <p:cNvSpPr/>
          <p:nvPr/>
        </p:nvSpPr>
        <p:spPr>
          <a:xfrm>
            <a:off x="2011057" y="2020276"/>
            <a:ext cx="7285703"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F9F"/>
                </a:solidFill>
                <a:effectLst/>
                <a:uLnTx/>
                <a:uFillTx/>
                <a:latin typeface="Poppins Light" panose="00000400000000000000" pitchFamily="2" charset="0"/>
                <a:ea typeface="+mn-ea"/>
                <a:cs typeface="Poppins Light" panose="00000400000000000000" pitchFamily="2" charset="0"/>
              </a:rPr>
              <a:t>Ce que j’ai apprécié</a:t>
            </a:r>
          </a:p>
        </p:txBody>
      </p:sp>
      <p:sp>
        <p:nvSpPr>
          <p:cNvPr id="8" name="Rectangle 7">
            <a:extLst>
              <a:ext uri="{FF2B5EF4-FFF2-40B4-BE49-F238E27FC236}">
                <a16:creationId xmlns:a16="http://schemas.microsoft.com/office/drawing/2014/main" id="{CC4D7DA1-3F06-6ED6-8A12-65ADCE392F6C}"/>
              </a:ext>
            </a:extLst>
          </p:cNvPr>
          <p:cNvSpPr/>
          <p:nvPr/>
        </p:nvSpPr>
        <p:spPr>
          <a:xfrm>
            <a:off x="2028604" y="3073574"/>
            <a:ext cx="4002516" cy="40011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F9F"/>
                </a:solidFill>
                <a:effectLst/>
                <a:uLnTx/>
                <a:uFillTx/>
                <a:latin typeface="Poppins Light" panose="00000400000000000000" pitchFamily="2" charset="0"/>
                <a:ea typeface="+mn-ea"/>
                <a:cs typeface="Poppins Light" panose="00000400000000000000" pitchFamily="2" charset="0"/>
              </a:rPr>
              <a:t>Ce que j’ai moins apprécié</a:t>
            </a:r>
          </a:p>
        </p:txBody>
      </p:sp>
      <p:pic>
        <p:nvPicPr>
          <p:cNvPr id="9" name="Graphique 8" descr="Commentaire cœur brisé avec un remplissage uni">
            <a:extLst>
              <a:ext uri="{FF2B5EF4-FFF2-40B4-BE49-F238E27FC236}">
                <a16:creationId xmlns:a16="http://schemas.microsoft.com/office/drawing/2014/main" id="{A9EC9E6F-BCC7-781B-D834-652D4CA4A8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599" y="2944526"/>
            <a:ext cx="914400" cy="914400"/>
          </a:xfrm>
          <a:prstGeom prst="rect">
            <a:avLst/>
          </a:prstGeom>
        </p:spPr>
      </p:pic>
      <p:pic>
        <p:nvPicPr>
          <p:cNvPr id="10" name="Graphique 9" descr="Commentaire en cœur avec un remplissage uni">
            <a:extLst>
              <a:ext uri="{FF2B5EF4-FFF2-40B4-BE49-F238E27FC236}">
                <a16:creationId xmlns:a16="http://schemas.microsoft.com/office/drawing/2014/main" id="{EE343CA2-FCC6-1085-61A1-12970FE61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599" y="1820221"/>
            <a:ext cx="914400" cy="914400"/>
          </a:xfrm>
          <a:prstGeom prst="rect">
            <a:avLst/>
          </a:prstGeom>
        </p:spPr>
      </p:pic>
      <p:pic>
        <p:nvPicPr>
          <p:cNvPr id="11" name="Graphique 10" descr="Télécharger avec un remplissage uni">
            <a:extLst>
              <a:ext uri="{FF2B5EF4-FFF2-40B4-BE49-F238E27FC236}">
                <a16:creationId xmlns:a16="http://schemas.microsoft.com/office/drawing/2014/main" id="{FAE22C28-C700-A935-2DD1-2AE11DCBAA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599" y="3948164"/>
            <a:ext cx="914400" cy="914400"/>
          </a:xfrm>
          <a:prstGeom prst="rect">
            <a:avLst/>
          </a:prstGeom>
        </p:spPr>
      </p:pic>
      <p:pic>
        <p:nvPicPr>
          <p:cNvPr id="12" name="Graphique 11" descr="Arrosoir avec un remplissage uni">
            <a:extLst>
              <a:ext uri="{FF2B5EF4-FFF2-40B4-BE49-F238E27FC236}">
                <a16:creationId xmlns:a16="http://schemas.microsoft.com/office/drawing/2014/main" id="{6778E2D8-6F7A-C646-C17E-8C551A663C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106" y="5132123"/>
            <a:ext cx="914400" cy="914400"/>
          </a:xfrm>
          <a:prstGeom prst="rect">
            <a:avLst/>
          </a:prstGeom>
        </p:spPr>
      </p:pic>
      <p:pic>
        <p:nvPicPr>
          <p:cNvPr id="2" name="Image 1" descr="Une image contenant croquis, dessin, dessin humoristique, Dessin au trait&#10;&#10;Description générée automatiquement">
            <a:extLst>
              <a:ext uri="{FF2B5EF4-FFF2-40B4-BE49-F238E27FC236}">
                <a16:creationId xmlns:a16="http://schemas.microsoft.com/office/drawing/2014/main" id="{BE6C462A-A42D-CB1F-B6F7-AA4C12728298}"/>
              </a:ext>
            </a:extLst>
          </p:cNvPr>
          <p:cNvPicPr>
            <a:picLocks noChangeAspect="1"/>
          </p:cNvPicPr>
          <p:nvPr/>
        </p:nvPicPr>
        <p:blipFill>
          <a:blip r:embed="rId10"/>
          <a:stretch>
            <a:fillRect/>
          </a:stretch>
        </p:blipFill>
        <p:spPr>
          <a:xfrm>
            <a:off x="7275716" y="1420526"/>
            <a:ext cx="4413433" cy="4368852"/>
          </a:xfrm>
          <a:prstGeom prst="rect">
            <a:avLst/>
          </a:prstGeom>
        </p:spPr>
      </p:pic>
    </p:spTree>
    <p:extLst>
      <p:ext uri="{BB962C8B-B14F-4D97-AF65-F5344CB8AC3E}">
        <p14:creationId xmlns:p14="http://schemas.microsoft.com/office/powerpoint/2010/main" val="2656414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ulle narrative : rectangle à coins arrondis 14">
            <a:extLst>
              <a:ext uri="{FF2B5EF4-FFF2-40B4-BE49-F238E27FC236}">
                <a16:creationId xmlns:a16="http://schemas.microsoft.com/office/drawing/2014/main" id="{B91A0896-E93B-D7D1-47D8-CB43747A41CF}"/>
              </a:ext>
            </a:extLst>
          </p:cNvPr>
          <p:cNvSpPr/>
          <p:nvPr/>
        </p:nvSpPr>
        <p:spPr>
          <a:xfrm rot="10800000">
            <a:off x="7441936" y="3116220"/>
            <a:ext cx="3435368" cy="2738480"/>
          </a:xfrm>
          <a:prstGeom prst="wedgeRoundRectCallout">
            <a:avLst/>
          </a:prstGeom>
          <a:solidFill>
            <a:schemeClr val="accent3">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4" name="Bulle narrative : rectangle à coins arrondis 13">
            <a:extLst>
              <a:ext uri="{FF2B5EF4-FFF2-40B4-BE49-F238E27FC236}">
                <a16:creationId xmlns:a16="http://schemas.microsoft.com/office/drawing/2014/main" id="{55A90646-835A-659F-8705-2C68D0C76071}"/>
              </a:ext>
            </a:extLst>
          </p:cNvPr>
          <p:cNvSpPr/>
          <p:nvPr/>
        </p:nvSpPr>
        <p:spPr>
          <a:xfrm rot="10800000">
            <a:off x="3486953" y="3044741"/>
            <a:ext cx="3435368" cy="2738480"/>
          </a:xfrm>
          <a:prstGeom prst="wedgeRoundRectCallout">
            <a:avLst/>
          </a:prstGeom>
          <a:solidFill>
            <a:schemeClr val="accent5">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fr-FR" sz="1600" dirty="0" err="1">
              <a:solidFill>
                <a:schemeClr val="bg1"/>
              </a:solidFill>
            </a:endParaRPr>
          </a:p>
        </p:txBody>
      </p:sp>
      <p:sp>
        <p:nvSpPr>
          <p:cNvPr id="11" name="ZoneTexte 10">
            <a:extLst>
              <a:ext uri="{FF2B5EF4-FFF2-40B4-BE49-F238E27FC236}">
                <a16:creationId xmlns:a16="http://schemas.microsoft.com/office/drawing/2014/main" id="{87FDB1E0-78D6-9E79-FCAF-75E553A33789}"/>
              </a:ext>
            </a:extLst>
          </p:cNvPr>
          <p:cNvSpPr txBox="1"/>
          <p:nvPr/>
        </p:nvSpPr>
        <p:spPr>
          <a:xfrm>
            <a:off x="4036131" y="1970020"/>
            <a:ext cx="2623155" cy="611951"/>
          </a:xfrm>
          <a:prstGeom prst="roundRect">
            <a:avLst>
              <a:gd name="adj" fmla="val 50000"/>
            </a:avLst>
          </a:prstGeom>
          <a:solidFill>
            <a:srgbClr val="034B6F"/>
          </a:solidFill>
          <a:ln>
            <a:solidFill>
              <a:srgbClr val="034B6F"/>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endParaRPr lang="fr-FR" sz="2228" dirty="0">
              <a:solidFill>
                <a:schemeClr val="bg2"/>
              </a:solidFill>
            </a:endParaRPr>
          </a:p>
        </p:txBody>
      </p:sp>
      <p:sp>
        <p:nvSpPr>
          <p:cNvPr id="2" name="Titre 1">
            <a:extLst>
              <a:ext uri="{FF2B5EF4-FFF2-40B4-BE49-F238E27FC236}">
                <a16:creationId xmlns:a16="http://schemas.microsoft.com/office/drawing/2014/main" id="{87B35C02-2CE8-B690-3CC1-F47AA64BC6AE}"/>
              </a:ext>
            </a:extLst>
          </p:cNvPr>
          <p:cNvSpPr>
            <a:spLocks noGrp="1"/>
          </p:cNvSpPr>
          <p:nvPr>
            <p:ph type="title"/>
          </p:nvPr>
        </p:nvSpPr>
        <p:spPr>
          <a:xfrm>
            <a:off x="554736" y="271779"/>
            <a:ext cx="11082528" cy="731520"/>
          </a:xfrm>
        </p:spPr>
        <p:txBody>
          <a:bodyPr/>
          <a:lstStyle/>
          <a:p>
            <a:r>
              <a:rPr lang="fr-FR" dirty="0"/>
              <a:t>Définir l’autonomie</a:t>
            </a:r>
          </a:p>
        </p:txBody>
      </p:sp>
      <p:sp>
        <p:nvSpPr>
          <p:cNvPr id="4" name="ZoneTexte 3">
            <a:extLst>
              <a:ext uri="{FF2B5EF4-FFF2-40B4-BE49-F238E27FC236}">
                <a16:creationId xmlns:a16="http://schemas.microsoft.com/office/drawing/2014/main" id="{ADC56C9F-F619-591C-930E-2CC07E53EAD9}"/>
              </a:ext>
            </a:extLst>
          </p:cNvPr>
          <p:cNvSpPr txBox="1"/>
          <p:nvPr/>
        </p:nvSpPr>
        <p:spPr>
          <a:xfrm>
            <a:off x="7898352" y="1961445"/>
            <a:ext cx="2982588" cy="735747"/>
          </a:xfrm>
          <a:prstGeom prst="roundRect">
            <a:avLst>
              <a:gd name="adj" fmla="val 50000"/>
            </a:avLst>
          </a:prstGeom>
          <a:noFill/>
        </p:spPr>
        <p:txBody>
          <a:bodyPr wrap="square" lIns="91440" tIns="45720" rIns="91440" bIns="45720" rtlCol="0" anchor="t">
            <a:spAutoFit/>
          </a:bodyPr>
          <a:lstStyle>
            <a:defPPr>
              <a:defRPr lang="en-US"/>
            </a:defPPr>
            <a:lvl1pPr algn="ctr" defTabSz="801929">
              <a:defRPr sz="2456" b="1">
                <a:solidFill>
                  <a:schemeClr val="accent2"/>
                </a:solidFill>
                <a:cs typeface="Poppins SemiBold" panose="00000700000000000000" pitchFamily="2" charset="0"/>
              </a:defRPr>
            </a:lvl1pPr>
          </a:lstStyle>
          <a:p>
            <a:r>
              <a:rPr lang="fr-FR" sz="2800" dirty="0">
                <a:solidFill>
                  <a:schemeClr val="accent1"/>
                </a:solidFill>
                <a:latin typeface="Poppins Light"/>
                <a:cs typeface="Poppins SemiBold"/>
              </a:rPr>
              <a:t>Motivation</a:t>
            </a:r>
          </a:p>
        </p:txBody>
      </p:sp>
      <p:sp>
        <p:nvSpPr>
          <p:cNvPr id="5" name="ZoneTexte 4">
            <a:extLst>
              <a:ext uri="{FF2B5EF4-FFF2-40B4-BE49-F238E27FC236}">
                <a16:creationId xmlns:a16="http://schemas.microsoft.com/office/drawing/2014/main" id="{C1E26865-2EF7-3208-7700-CB8EDB527535}"/>
              </a:ext>
            </a:extLst>
          </p:cNvPr>
          <p:cNvSpPr txBox="1"/>
          <p:nvPr/>
        </p:nvSpPr>
        <p:spPr>
          <a:xfrm>
            <a:off x="3815094" y="1964907"/>
            <a:ext cx="2982588" cy="605909"/>
          </a:xfrm>
          <a:prstGeom prst="roundRect">
            <a:avLst>
              <a:gd name="adj" fmla="val 50000"/>
            </a:avLst>
          </a:prstGeom>
          <a:noFill/>
        </p:spPr>
        <p:txBody>
          <a:bodyPr wrap="square" lIns="91440" tIns="45720" rIns="91440" bIns="45720" rtlCol="0" anchor="t">
            <a:spAutoFit/>
          </a:bodyPr>
          <a:lstStyle>
            <a:defPPr>
              <a:defRPr lang="en-US"/>
            </a:defPPr>
            <a:lvl1pPr algn="ctr" defTabSz="801929">
              <a:defRPr sz="2456" b="1">
                <a:solidFill>
                  <a:schemeClr val="accent2"/>
                </a:solidFill>
                <a:cs typeface="Poppins SemiBold" panose="00000700000000000000" pitchFamily="2" charset="0"/>
              </a:defRPr>
            </a:lvl1pPr>
          </a:lstStyle>
          <a:p>
            <a:r>
              <a:rPr lang="fr-FR" sz="2200" dirty="0">
                <a:solidFill>
                  <a:prstClr val="white"/>
                </a:solidFill>
                <a:latin typeface="Poppins SemiBold"/>
                <a:cs typeface="Poppins SemiBold"/>
              </a:rPr>
              <a:t>COMPETENCE</a:t>
            </a:r>
          </a:p>
        </p:txBody>
      </p:sp>
      <p:sp>
        <p:nvSpPr>
          <p:cNvPr id="6" name="ZoneTexte 5">
            <a:extLst>
              <a:ext uri="{FF2B5EF4-FFF2-40B4-BE49-F238E27FC236}">
                <a16:creationId xmlns:a16="http://schemas.microsoft.com/office/drawing/2014/main" id="{F97289D0-8DE6-BCFD-700B-F529494D84C9}"/>
              </a:ext>
            </a:extLst>
          </p:cNvPr>
          <p:cNvSpPr txBox="1"/>
          <p:nvPr/>
        </p:nvSpPr>
        <p:spPr>
          <a:xfrm>
            <a:off x="3486954" y="2025817"/>
            <a:ext cx="464630" cy="483209"/>
          </a:xfrm>
          <a:prstGeom prst="rect">
            <a:avLst/>
          </a:prstGeom>
          <a:noFill/>
        </p:spPr>
        <p:txBody>
          <a:bodyPr wrap="square" rtlCol="0">
            <a:spAutoFit/>
          </a:bodyPr>
          <a:lstStyle/>
          <a:p>
            <a:r>
              <a:rPr lang="fr-FR" sz="2540" b="1"/>
              <a:t>=</a:t>
            </a:r>
          </a:p>
        </p:txBody>
      </p:sp>
      <p:sp>
        <p:nvSpPr>
          <p:cNvPr id="7" name="ZoneTexte 6">
            <a:extLst>
              <a:ext uri="{FF2B5EF4-FFF2-40B4-BE49-F238E27FC236}">
                <a16:creationId xmlns:a16="http://schemas.microsoft.com/office/drawing/2014/main" id="{E41B3E18-0DA5-D4EE-58AD-F9A8009C104C}"/>
              </a:ext>
            </a:extLst>
          </p:cNvPr>
          <p:cNvSpPr txBox="1"/>
          <p:nvPr/>
        </p:nvSpPr>
        <p:spPr>
          <a:xfrm>
            <a:off x="7209621" y="2029159"/>
            <a:ext cx="464630" cy="584775"/>
          </a:xfrm>
          <a:prstGeom prst="rect">
            <a:avLst/>
          </a:prstGeom>
          <a:noFill/>
        </p:spPr>
        <p:txBody>
          <a:bodyPr wrap="square" rtlCol="0">
            <a:spAutoFit/>
          </a:bodyPr>
          <a:lstStyle/>
          <a:p>
            <a:r>
              <a:rPr lang="fr-FR" sz="3200" b="1"/>
              <a:t>+</a:t>
            </a:r>
          </a:p>
        </p:txBody>
      </p:sp>
      <p:sp>
        <p:nvSpPr>
          <p:cNvPr id="8" name="ZoneTexte 7">
            <a:extLst>
              <a:ext uri="{FF2B5EF4-FFF2-40B4-BE49-F238E27FC236}">
                <a16:creationId xmlns:a16="http://schemas.microsoft.com/office/drawing/2014/main" id="{D3D7A3A6-8B77-1CD7-8257-74699A0BFA5F}"/>
              </a:ext>
            </a:extLst>
          </p:cNvPr>
          <p:cNvSpPr txBox="1"/>
          <p:nvPr/>
        </p:nvSpPr>
        <p:spPr>
          <a:xfrm>
            <a:off x="3486953" y="3312041"/>
            <a:ext cx="3581680" cy="2154436"/>
          </a:xfrm>
          <a:prstGeom prst="rect">
            <a:avLst/>
          </a:prstGeom>
          <a:noFill/>
        </p:spPr>
        <p:txBody>
          <a:bodyPr wrap="square" lIns="91440" tIns="45720" rIns="91440" bIns="45720" rtlCol="0" anchor="t">
            <a:spAutoFit/>
          </a:bodyPr>
          <a:lstStyle/>
          <a:p>
            <a:pPr algn="ctr"/>
            <a:r>
              <a:rPr lang="fr-FR" dirty="0">
                <a:latin typeface="Poppins SemiBold" panose="00000700000000000000" pitchFamily="2" charset="0"/>
                <a:cs typeface="Poppins SemiBold" panose="00000700000000000000" pitchFamily="2" charset="0"/>
              </a:rPr>
              <a:t>SAVOIR –FAIRE</a:t>
            </a:r>
          </a:p>
          <a:p>
            <a:pPr algn="ctr"/>
            <a:endParaRPr lang="fr-FR" sz="1600" b="1" dirty="0">
              <a:latin typeface="Poppins Light"/>
              <a:cs typeface="Poppins Light"/>
            </a:endParaRPr>
          </a:p>
          <a:p>
            <a:pPr algn="ctr"/>
            <a:r>
              <a:rPr lang="fr-FR" sz="1400" dirty="0">
                <a:latin typeface="Poppins Light"/>
                <a:cs typeface="Poppins Light"/>
              </a:rPr>
              <a:t>Capacité à délivrer les résultats attendus</a:t>
            </a:r>
          </a:p>
          <a:p>
            <a:pPr algn="ctr"/>
            <a:endParaRPr lang="fr-FR" sz="1400" dirty="0">
              <a:latin typeface="Poppins Light" panose="00000400000000000000" pitchFamily="2" charset="0"/>
              <a:cs typeface="Poppins Light" panose="00000400000000000000" pitchFamily="2" charset="0"/>
            </a:endParaRPr>
          </a:p>
          <a:p>
            <a:pPr algn="ctr"/>
            <a:r>
              <a:rPr lang="fr-FR" sz="1400" dirty="0">
                <a:latin typeface="Poppins Light"/>
                <a:cs typeface="Poppins Light"/>
              </a:rPr>
              <a:t>Mon collaborateur est-il compétent pour faire ce que j’attends de lui ?</a:t>
            </a:r>
          </a:p>
          <a:p>
            <a:pPr algn="ctr"/>
            <a:endParaRPr lang="fr-FR" sz="1400" dirty="0">
              <a:latin typeface="Poppins Light" panose="00000400000000000000" pitchFamily="2" charset="0"/>
              <a:cs typeface="Poppins Light" panose="00000400000000000000" pitchFamily="2" charset="0"/>
            </a:endParaRPr>
          </a:p>
          <a:p>
            <a:pPr algn="ctr"/>
            <a:r>
              <a:rPr lang="fr-FR" sz="1400" dirty="0">
                <a:latin typeface="Poppins Light"/>
                <a:cs typeface="Poppins Light"/>
              </a:rPr>
              <a:t>Produit-il ce que j’attends de lu</a:t>
            </a:r>
            <a:r>
              <a:rPr lang="fr-FR" sz="1600" dirty="0">
                <a:latin typeface="Poppins Light"/>
                <a:cs typeface="Poppins Light"/>
              </a:rPr>
              <a:t>i ?</a:t>
            </a:r>
          </a:p>
        </p:txBody>
      </p:sp>
      <p:sp>
        <p:nvSpPr>
          <p:cNvPr id="9" name="ZoneTexte 8">
            <a:extLst>
              <a:ext uri="{FF2B5EF4-FFF2-40B4-BE49-F238E27FC236}">
                <a16:creationId xmlns:a16="http://schemas.microsoft.com/office/drawing/2014/main" id="{E279F6BD-FE08-0C9C-7E51-740605664732}"/>
              </a:ext>
            </a:extLst>
          </p:cNvPr>
          <p:cNvSpPr txBox="1"/>
          <p:nvPr/>
        </p:nvSpPr>
        <p:spPr>
          <a:xfrm>
            <a:off x="7674251" y="3423631"/>
            <a:ext cx="3081996" cy="2123658"/>
          </a:xfrm>
          <a:prstGeom prst="rect">
            <a:avLst/>
          </a:prstGeom>
          <a:noFill/>
        </p:spPr>
        <p:txBody>
          <a:bodyPr wrap="square" rtlCol="0">
            <a:spAutoFit/>
          </a:bodyPr>
          <a:lstStyle/>
          <a:p>
            <a:pPr algn="ctr"/>
            <a:r>
              <a:rPr lang="fr-FR" dirty="0">
                <a:latin typeface="Poppins SemiBold" panose="00000700000000000000" pitchFamily="2" charset="0"/>
                <a:cs typeface="Poppins SemiBold" panose="00000700000000000000" pitchFamily="2" charset="0"/>
              </a:rPr>
              <a:t>VOULOIR-FAIRE</a:t>
            </a:r>
          </a:p>
          <a:p>
            <a:pPr algn="ctr"/>
            <a:endParaRPr lang="fr-FR" sz="1600" dirty="0">
              <a:latin typeface="Poppins Light"/>
              <a:cs typeface="Poppins Light"/>
            </a:endParaRPr>
          </a:p>
          <a:p>
            <a:pPr algn="ctr"/>
            <a:r>
              <a:rPr lang="fr-FR" sz="1400" dirty="0">
                <a:latin typeface="Poppins Light"/>
                <a:cs typeface="Poppins Light"/>
              </a:rPr>
              <a:t>Envie de faire ce qui est demandé</a:t>
            </a:r>
          </a:p>
          <a:p>
            <a:pPr algn="ctr"/>
            <a:endParaRPr lang="fr-FR" sz="1400" dirty="0">
              <a:latin typeface="Poppins Light"/>
              <a:cs typeface="Poppins Light"/>
            </a:endParaRPr>
          </a:p>
          <a:p>
            <a:pPr algn="ctr"/>
            <a:endParaRPr lang="fr-FR" sz="1400" dirty="0">
              <a:latin typeface="Poppins Light"/>
              <a:cs typeface="Poppins Light"/>
            </a:endParaRPr>
          </a:p>
          <a:p>
            <a:pPr algn="ctr"/>
            <a:r>
              <a:rPr lang="fr-FR" sz="1400" dirty="0">
                <a:latin typeface="Poppins Light"/>
                <a:cs typeface="Poppins Light"/>
              </a:rPr>
              <a:t>Mon collaborateur est-il motivé pour le faire ou faut-il le « pousser » ?</a:t>
            </a:r>
          </a:p>
        </p:txBody>
      </p:sp>
      <p:sp>
        <p:nvSpPr>
          <p:cNvPr id="10" name="ZoneTexte 9">
            <a:extLst>
              <a:ext uri="{FF2B5EF4-FFF2-40B4-BE49-F238E27FC236}">
                <a16:creationId xmlns:a16="http://schemas.microsoft.com/office/drawing/2014/main" id="{483B3B71-3472-1EF0-783E-2D4DF5448823}"/>
              </a:ext>
            </a:extLst>
          </p:cNvPr>
          <p:cNvSpPr txBox="1"/>
          <p:nvPr/>
        </p:nvSpPr>
        <p:spPr>
          <a:xfrm>
            <a:off x="573961" y="1963199"/>
            <a:ext cx="2623155" cy="611951"/>
          </a:xfrm>
          <a:prstGeom prst="roundRect">
            <a:avLst>
              <a:gd name="adj" fmla="val 50000"/>
            </a:avLst>
          </a:prstGeom>
          <a:solidFill>
            <a:srgbClr val="92D050"/>
          </a:solidFill>
          <a:ln>
            <a:solidFill>
              <a:srgbClr val="92D050"/>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2200" dirty="0">
                <a:latin typeface="Poppins SemiBold"/>
                <a:cs typeface="Poppins SemiBold"/>
              </a:rPr>
              <a:t>AUTONOMIE</a:t>
            </a:r>
            <a:endParaRPr lang="fr-FR" sz="2228" dirty="0"/>
          </a:p>
        </p:txBody>
      </p:sp>
      <p:sp>
        <p:nvSpPr>
          <p:cNvPr id="13" name="ZoneTexte 12">
            <a:extLst>
              <a:ext uri="{FF2B5EF4-FFF2-40B4-BE49-F238E27FC236}">
                <a16:creationId xmlns:a16="http://schemas.microsoft.com/office/drawing/2014/main" id="{9D6A4C00-DCFA-4C80-D1A0-29A8456E435F}"/>
              </a:ext>
            </a:extLst>
          </p:cNvPr>
          <p:cNvSpPr txBox="1"/>
          <p:nvPr/>
        </p:nvSpPr>
        <p:spPr>
          <a:xfrm>
            <a:off x="8036748" y="1979809"/>
            <a:ext cx="2623155" cy="611951"/>
          </a:xfrm>
          <a:prstGeom prst="roundRect">
            <a:avLst>
              <a:gd name="adj" fmla="val 50000"/>
            </a:avLst>
          </a:prstGeom>
          <a:solidFill>
            <a:srgbClr val="FFC000"/>
          </a:solidFill>
          <a:ln>
            <a:solidFill>
              <a:srgbClr val="FFC000"/>
            </a:solidFill>
          </a:ln>
        </p:spPr>
        <p:txBody>
          <a:bodyPr wrap="square" lIns="91440" tIns="45720" rIns="91440" bIns="45720" rtlCol="0" anchor="t">
            <a:spAutoFit/>
          </a:bodyPr>
          <a:lstStyle>
            <a:defPPr>
              <a:defRPr lang="en-US"/>
            </a:defPPr>
            <a:lvl1pPr algn="ctr" defTabSz="801929">
              <a:defRPr sz="2456">
                <a:solidFill>
                  <a:prstClr val="white"/>
                </a:solidFill>
                <a:latin typeface="Poppins SemiBold" panose="00000700000000000000" pitchFamily="2" charset="0"/>
                <a:cs typeface="Poppins SemiBold" panose="00000700000000000000" pitchFamily="2" charset="0"/>
              </a:defRPr>
            </a:lvl1pPr>
          </a:lstStyle>
          <a:p>
            <a:r>
              <a:rPr lang="fr-FR" sz="2200" dirty="0">
                <a:latin typeface="Poppins SemiBold"/>
                <a:cs typeface="Poppins SemiBold"/>
              </a:rPr>
              <a:t>MOTIVATION</a:t>
            </a:r>
            <a:endParaRPr lang="fr-FR" sz="2228" dirty="0"/>
          </a:p>
        </p:txBody>
      </p:sp>
    </p:spTree>
    <p:extLst>
      <p:ext uri="{BB962C8B-B14F-4D97-AF65-F5344CB8AC3E}">
        <p14:creationId xmlns:p14="http://schemas.microsoft.com/office/powerpoint/2010/main" val="268350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P spid="6" grpId="0"/>
      <p:bldP spid="7" grpId="0"/>
      <p:bldP spid="8" grpId="0"/>
      <p:bldP spid="9" grpId="0"/>
      <p:bldP spid="10"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9.xml><?xml version="1.0" encoding="utf-8"?>
<p:tagLst xmlns:a="http://schemas.openxmlformats.org/drawingml/2006/main" xmlns:r="http://schemas.openxmlformats.org/officeDocument/2006/relationships" xmlns:p="http://schemas.openxmlformats.org/presentationml/2006/main">
  <p:tag name="SHAPENAME" val="5. Source"/>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4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4.xml><?xml version="1.0" encoding="utf-8"?>
<p:tagLst xmlns:a="http://schemas.openxmlformats.org/drawingml/2006/main" xmlns:r="http://schemas.openxmlformats.org/officeDocument/2006/relationships" xmlns:p="http://schemas.openxmlformats.org/presentationml/2006/main">
  <p:tag name="SHAPENAME" val="5. Source"/>
</p:tagLst>
</file>

<file path=ppt/tags/tag14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9.xml><?xml version="1.0" encoding="utf-8"?>
<p:tagLst xmlns:a="http://schemas.openxmlformats.org/drawingml/2006/main" xmlns:r="http://schemas.openxmlformats.org/officeDocument/2006/relationships" xmlns:p="http://schemas.openxmlformats.org/presentationml/2006/main">
  <p:tag name="SHAPENAME" val="5. Sourc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2.xml><?xml version="1.0" encoding="utf-8"?>
<p:tagLst xmlns:a="http://schemas.openxmlformats.org/drawingml/2006/main" xmlns:r="http://schemas.openxmlformats.org/officeDocument/2006/relationships" xmlns:p="http://schemas.openxmlformats.org/presentationml/2006/main">
  <p:tag name="SHAPENAME" val="5. Source"/>
</p:tagLst>
</file>

<file path=ppt/tags/tag1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xml><?xml version="1.0" encoding="utf-8"?>
<p:tagLst xmlns:a="http://schemas.openxmlformats.org/drawingml/2006/main" xmlns:r="http://schemas.openxmlformats.org/officeDocument/2006/relationships" xmlns:p="http://schemas.openxmlformats.org/presentationml/2006/main">
  <p:tag name="SHAPENAME" val="5. Source"/>
</p:tagLst>
</file>

<file path=ppt/tags/tag1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8.xml><?xml version="1.0" encoding="utf-8"?>
<p:tagLst xmlns:a="http://schemas.openxmlformats.org/drawingml/2006/main" xmlns:r="http://schemas.openxmlformats.org/officeDocument/2006/relationships" xmlns:p="http://schemas.openxmlformats.org/presentationml/2006/main">
  <p:tag name="SHAPENAME" val="5. Source"/>
</p:tagLst>
</file>

<file path=ppt/tags/tag1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77.xml><?xml version="1.0" encoding="utf-8"?>
<p:tagLst xmlns:a="http://schemas.openxmlformats.org/drawingml/2006/main" xmlns:r="http://schemas.openxmlformats.org/officeDocument/2006/relationships" xmlns:p="http://schemas.openxmlformats.org/presentationml/2006/main">
  <p:tag name="SHAPENAME" val="Title"/>
</p:tagLst>
</file>

<file path=ppt/tags/tag178.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81.xml><?xml version="1.0" encoding="utf-8"?>
<p:tagLst xmlns:a="http://schemas.openxmlformats.org/drawingml/2006/main" xmlns:r="http://schemas.openxmlformats.org/officeDocument/2006/relationships" xmlns:p="http://schemas.openxmlformats.org/presentationml/2006/main">
  <p:tag name="SHAPENAME" val="Title"/>
</p:tagLst>
</file>

<file path=ppt/tags/tag18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85.xml><?xml version="1.0" encoding="utf-8"?>
<p:tagLst xmlns:a="http://schemas.openxmlformats.org/drawingml/2006/main" xmlns:r="http://schemas.openxmlformats.org/officeDocument/2006/relationships" xmlns:p="http://schemas.openxmlformats.org/presentationml/2006/main">
  <p:tag name="SHAPENAME" val="Title"/>
</p:tagLst>
</file>

<file path=ppt/tags/tag186.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89.xml><?xml version="1.0" encoding="utf-8"?>
<p:tagLst xmlns:a="http://schemas.openxmlformats.org/drawingml/2006/main" xmlns:r="http://schemas.openxmlformats.org/officeDocument/2006/relationships" xmlns:p="http://schemas.openxmlformats.org/presentationml/2006/main">
  <p:tag name="SHAPENAME" val="Title"/>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9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94.xml><?xml version="1.0" encoding="utf-8"?>
<p:tagLst xmlns:a="http://schemas.openxmlformats.org/drawingml/2006/main" xmlns:r="http://schemas.openxmlformats.org/officeDocument/2006/relationships" xmlns:p="http://schemas.openxmlformats.org/presentationml/2006/main">
  <p:tag name="SHAPENAME" val="Titl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9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98.xml><?xml version="1.0" encoding="utf-8"?>
<p:tagLst xmlns:a="http://schemas.openxmlformats.org/drawingml/2006/main" xmlns:r="http://schemas.openxmlformats.org/officeDocument/2006/relationships" xmlns:p="http://schemas.openxmlformats.org/presentationml/2006/main">
  <p:tag name="SHAPENAME" val="Titl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01.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02.xml><?xml version="1.0" encoding="utf-8"?>
<p:tagLst xmlns:a="http://schemas.openxmlformats.org/drawingml/2006/main" xmlns:r="http://schemas.openxmlformats.org/officeDocument/2006/relationships" xmlns:p="http://schemas.openxmlformats.org/presentationml/2006/main">
  <p:tag name="SHAPENAME" val="Titl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05.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06.xml><?xml version="1.0" encoding="utf-8"?>
<p:tagLst xmlns:a="http://schemas.openxmlformats.org/drawingml/2006/main" xmlns:r="http://schemas.openxmlformats.org/officeDocument/2006/relationships" xmlns:p="http://schemas.openxmlformats.org/presentationml/2006/main">
  <p:tag name="SHAPENAME" val="Titl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2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2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2.xml><?xml version="1.0" encoding="utf-8"?>
<p:tagLst xmlns:a="http://schemas.openxmlformats.org/drawingml/2006/main" xmlns:r="http://schemas.openxmlformats.org/officeDocument/2006/relationships" xmlns:p="http://schemas.openxmlformats.org/presentationml/2006/main">
  <p:tag name="SHAPENAME" val="Grid"/>
</p:tagLst>
</file>

<file path=ppt/tags/tag213.xml><?xml version="1.0" encoding="utf-8"?>
<p:tagLst xmlns:a="http://schemas.openxmlformats.org/drawingml/2006/main" xmlns:r="http://schemas.openxmlformats.org/officeDocument/2006/relationships" xmlns:p="http://schemas.openxmlformats.org/presentationml/2006/main">
  <p:tag name="NAME" val="Moon"/>
</p:tagLst>
</file>

<file path=ppt/tags/tag214.xml><?xml version="1.0" encoding="utf-8"?>
<p:tagLst xmlns:a="http://schemas.openxmlformats.org/drawingml/2006/main" xmlns:r="http://schemas.openxmlformats.org/officeDocument/2006/relationships" xmlns:p="http://schemas.openxmlformats.org/presentationml/2006/main">
  <p:tag name="NAME" val="Moon"/>
</p:tagLst>
</file>

<file path=ppt/tags/tag215.xml><?xml version="1.0" encoding="utf-8"?>
<p:tagLst xmlns:a="http://schemas.openxmlformats.org/drawingml/2006/main" xmlns:r="http://schemas.openxmlformats.org/officeDocument/2006/relationships" xmlns:p="http://schemas.openxmlformats.org/presentationml/2006/main">
  <p:tag name="NAME" val="Moon"/>
</p:tagLst>
</file>

<file path=ppt/tags/tag216.xml><?xml version="1.0" encoding="utf-8"?>
<p:tagLst xmlns:a="http://schemas.openxmlformats.org/drawingml/2006/main" xmlns:r="http://schemas.openxmlformats.org/officeDocument/2006/relationships" xmlns:p="http://schemas.openxmlformats.org/presentationml/2006/main">
  <p:tag name="NAME" val="Moon"/>
</p:tagLst>
</file>

<file path=ppt/tags/tag217.xml><?xml version="1.0" encoding="utf-8"?>
<p:tagLst xmlns:a="http://schemas.openxmlformats.org/drawingml/2006/main" xmlns:r="http://schemas.openxmlformats.org/officeDocument/2006/relationships" xmlns:p="http://schemas.openxmlformats.org/presentationml/2006/main">
  <p:tag name="NAME" val="Moon"/>
</p:tagLst>
</file>

<file path=ppt/tags/tag218.xml><?xml version="1.0" encoding="utf-8"?>
<p:tagLst xmlns:a="http://schemas.openxmlformats.org/drawingml/2006/main" xmlns:r="http://schemas.openxmlformats.org/officeDocument/2006/relationships" xmlns:p="http://schemas.openxmlformats.org/presentationml/2006/main">
  <p:tag name="ANGLE" val="5"/>
</p:tagLst>
</file>

<file path=ppt/tags/tag219.xml><?xml version="1.0" encoding="utf-8"?>
<p:tagLst xmlns:a="http://schemas.openxmlformats.org/drawingml/2006/main" xmlns:r="http://schemas.openxmlformats.org/officeDocument/2006/relationships" xmlns:p="http://schemas.openxmlformats.org/presentationml/2006/main">
  <p:tag name="ANGLE" val="5"/>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ANGLE" val="4"/>
</p:tagLst>
</file>

<file path=ppt/tags/tag221.xml><?xml version="1.0" encoding="utf-8"?>
<p:tagLst xmlns:a="http://schemas.openxmlformats.org/drawingml/2006/main" xmlns:r="http://schemas.openxmlformats.org/officeDocument/2006/relationships" xmlns:p="http://schemas.openxmlformats.org/presentationml/2006/main">
  <p:tag name="ANGLE" val="4"/>
</p:tagLst>
</file>

<file path=ppt/tags/tag222.xml><?xml version="1.0" encoding="utf-8"?>
<p:tagLst xmlns:a="http://schemas.openxmlformats.org/drawingml/2006/main" xmlns:r="http://schemas.openxmlformats.org/officeDocument/2006/relationships" xmlns:p="http://schemas.openxmlformats.org/presentationml/2006/main">
  <p:tag name="ANGLE" val="3"/>
</p:tagLst>
</file>

<file path=ppt/tags/tag223.xml><?xml version="1.0" encoding="utf-8"?>
<p:tagLst xmlns:a="http://schemas.openxmlformats.org/drawingml/2006/main" xmlns:r="http://schemas.openxmlformats.org/officeDocument/2006/relationships" xmlns:p="http://schemas.openxmlformats.org/presentationml/2006/main">
  <p:tag name="ANGLE" val="3"/>
</p:tagLst>
</file>

<file path=ppt/tags/tag224.xml><?xml version="1.0" encoding="utf-8"?>
<p:tagLst xmlns:a="http://schemas.openxmlformats.org/drawingml/2006/main" xmlns:r="http://schemas.openxmlformats.org/officeDocument/2006/relationships" xmlns:p="http://schemas.openxmlformats.org/presentationml/2006/main">
  <p:tag name="ANGLE" val="2"/>
</p:tagLst>
</file>

<file path=ppt/tags/tag225.xml><?xml version="1.0" encoding="utf-8"?>
<p:tagLst xmlns:a="http://schemas.openxmlformats.org/drawingml/2006/main" xmlns:r="http://schemas.openxmlformats.org/officeDocument/2006/relationships" xmlns:p="http://schemas.openxmlformats.org/presentationml/2006/main">
  <p:tag name="ANGLE" val="2"/>
</p:tagLst>
</file>

<file path=ppt/tags/tag226.xml><?xml version="1.0" encoding="utf-8"?>
<p:tagLst xmlns:a="http://schemas.openxmlformats.org/drawingml/2006/main" xmlns:r="http://schemas.openxmlformats.org/officeDocument/2006/relationships" xmlns:p="http://schemas.openxmlformats.org/presentationml/2006/main">
  <p:tag name="ANGLE" val="1"/>
</p:tagLst>
</file>

<file path=ppt/tags/tag227.xml><?xml version="1.0" encoding="utf-8"?>
<p:tagLst xmlns:a="http://schemas.openxmlformats.org/drawingml/2006/main" xmlns:r="http://schemas.openxmlformats.org/officeDocument/2006/relationships" xmlns:p="http://schemas.openxmlformats.org/presentationml/2006/main">
  <p:tag name="ANGLE" val="1"/>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31.xml><?xml version="1.0" encoding="utf-8"?>
<p:tagLst xmlns:a="http://schemas.openxmlformats.org/drawingml/2006/main" xmlns:r="http://schemas.openxmlformats.org/officeDocument/2006/relationships" xmlns:p="http://schemas.openxmlformats.org/presentationml/2006/main">
  <p:tag name="SHAPENAME" val="Subtitle"/>
</p:tagLst>
</file>

<file path=ppt/tags/tag232.xml><?xml version="1.0" encoding="utf-8"?>
<p:tagLst xmlns:a="http://schemas.openxmlformats.org/drawingml/2006/main" xmlns:r="http://schemas.openxmlformats.org/officeDocument/2006/relationships" xmlns:p="http://schemas.openxmlformats.org/presentationml/2006/main">
  <p:tag name="SHAPENAME" val="Title"/>
</p:tagLst>
</file>

<file path=ppt/tags/tag23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3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37.xml><?xml version="1.0" encoding="utf-8"?>
<p:tagLst xmlns:a="http://schemas.openxmlformats.org/drawingml/2006/main" xmlns:r="http://schemas.openxmlformats.org/officeDocument/2006/relationships" xmlns:p="http://schemas.openxmlformats.org/presentationml/2006/main">
  <p:tag name="SHAPENAME" val="Subtitle"/>
</p:tagLst>
</file>

<file path=ppt/tags/tag238.xml><?xml version="1.0" encoding="utf-8"?>
<p:tagLst xmlns:a="http://schemas.openxmlformats.org/drawingml/2006/main" xmlns:r="http://schemas.openxmlformats.org/officeDocument/2006/relationships" xmlns:p="http://schemas.openxmlformats.org/presentationml/2006/main">
  <p:tag name="SHAPENAME" val="Title"/>
</p:tagLst>
</file>

<file path=ppt/tags/tag239.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5.xml><?xml version="1.0" encoding="utf-8"?>
<p:tagLst xmlns:a="http://schemas.openxmlformats.org/drawingml/2006/main" xmlns:r="http://schemas.openxmlformats.org/officeDocument/2006/relationships" xmlns:p="http://schemas.openxmlformats.org/presentationml/2006/main">
  <p:tag name="SHAPENAME" val="Subtitle"/>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55.xml><?xml version="1.0" encoding="utf-8"?>
<p:tagLst xmlns:a="http://schemas.openxmlformats.org/drawingml/2006/main" xmlns:r="http://schemas.openxmlformats.org/officeDocument/2006/relationships" xmlns:p="http://schemas.openxmlformats.org/presentationml/2006/main">
  <p:tag name="SHAPENAME" val="5. Source"/>
</p:tagLst>
</file>

<file path=ppt/tags/tag2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6.xml><?xml version="1.0" encoding="utf-8"?>
<p:tagLst xmlns:a="http://schemas.openxmlformats.org/drawingml/2006/main" xmlns:r="http://schemas.openxmlformats.org/officeDocument/2006/relationships" xmlns:p="http://schemas.openxmlformats.org/presentationml/2006/main">
  <p:tag name="SHAPENAME" val="Title"/>
</p:tagLst>
</file>

<file path=ppt/tags/tag260.xml><?xml version="1.0" encoding="utf-8"?>
<p:tagLst xmlns:a="http://schemas.openxmlformats.org/drawingml/2006/main" xmlns:r="http://schemas.openxmlformats.org/officeDocument/2006/relationships" xmlns:p="http://schemas.openxmlformats.org/presentationml/2006/main">
  <p:tag name="SHAPENAME" val="5. Source"/>
</p:tagLst>
</file>

<file path=ppt/tags/tag2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265.xml><?xml version="1.0" encoding="utf-8"?>
<p:tagLst xmlns:a="http://schemas.openxmlformats.org/drawingml/2006/main" xmlns:r="http://schemas.openxmlformats.org/officeDocument/2006/relationships" xmlns:p="http://schemas.openxmlformats.org/presentationml/2006/main">
  <p:tag name="SHAPENAME" val="5. Source"/>
</p:tagLst>
</file>

<file path=ppt/tags/tag2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2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2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2.xml><?xml version="1.0" encoding="utf-8"?>
<p:tagLst xmlns:a="http://schemas.openxmlformats.org/drawingml/2006/main" xmlns:r="http://schemas.openxmlformats.org/officeDocument/2006/relationships" xmlns:p="http://schemas.openxmlformats.org/presentationml/2006/main">
  <p:tag name="SHAPENAME" val="5. Source"/>
</p:tagLst>
</file>

<file path=ppt/tags/tag27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8.xml><?xml version="1.0" encoding="utf-8"?>
<p:tagLst xmlns:a="http://schemas.openxmlformats.org/drawingml/2006/main" xmlns:r="http://schemas.openxmlformats.org/officeDocument/2006/relationships" xmlns:p="http://schemas.openxmlformats.org/presentationml/2006/main">
  <p:tag name="SHAPENAME" val="5. Source"/>
</p:tagLst>
</file>

<file path=ppt/tags/tag2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2.xml><?xml version="1.0" encoding="utf-8"?>
<p:tagLst xmlns:a="http://schemas.openxmlformats.org/drawingml/2006/main" xmlns:r="http://schemas.openxmlformats.org/officeDocument/2006/relationships" xmlns:p="http://schemas.openxmlformats.org/presentationml/2006/main">
  <p:tag name="SHAPENAME" val="5. Source"/>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6.xml><?xml version="1.0" encoding="utf-8"?>
<p:tagLst xmlns:a="http://schemas.openxmlformats.org/drawingml/2006/main" xmlns:r="http://schemas.openxmlformats.org/officeDocument/2006/relationships" xmlns:p="http://schemas.openxmlformats.org/presentationml/2006/main">
  <p:tag name="SHAPENAME" val="5. Source"/>
</p:tagLst>
</file>

<file path=ppt/tags/tag28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5. Source"/>
</p:tagLst>
</file>

<file path=ppt/tags/tag2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6.xml><?xml version="1.0" encoding="utf-8"?>
<p:tagLst xmlns:a="http://schemas.openxmlformats.org/drawingml/2006/main" xmlns:r="http://schemas.openxmlformats.org/officeDocument/2006/relationships" xmlns:p="http://schemas.openxmlformats.org/presentationml/2006/main">
  <p:tag name="SHAPENAME" val="5. Source"/>
</p:tagLst>
</file>

<file path=ppt/tags/tag29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Subtitle"/>
</p:tagLst>
</file>

<file path=ppt/tags/tag31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1.xml><?xml version="1.0" encoding="utf-8"?>
<p:tagLst xmlns:a="http://schemas.openxmlformats.org/drawingml/2006/main" xmlns:r="http://schemas.openxmlformats.org/officeDocument/2006/relationships" xmlns:p="http://schemas.openxmlformats.org/presentationml/2006/main">
  <p:tag name="SHAPENAME" val="5. Source"/>
</p:tagLst>
</file>

<file path=ppt/tags/tag3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7.xml><?xml version="1.0" encoding="utf-8"?>
<p:tagLst xmlns:a="http://schemas.openxmlformats.org/drawingml/2006/main" xmlns:r="http://schemas.openxmlformats.org/officeDocument/2006/relationships" xmlns:p="http://schemas.openxmlformats.org/presentationml/2006/main">
  <p:tag name="SHAPENAME" val="5. Source"/>
</p:tagLst>
</file>

<file path=ppt/tags/tag3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xml><?xml version="1.0" encoding="utf-8"?>
<p:tagLst xmlns:a="http://schemas.openxmlformats.org/drawingml/2006/main" xmlns:r="http://schemas.openxmlformats.org/officeDocument/2006/relationships" xmlns:p="http://schemas.openxmlformats.org/presentationml/2006/main">
  <p:tag name="SHAPENAME" val="Title"/>
</p:tagLst>
</file>

<file path=ppt/tags/tag3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3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6.xml><?xml version="1.0" encoding="utf-8"?>
<p:tagLst xmlns:a="http://schemas.openxmlformats.org/drawingml/2006/main" xmlns:r="http://schemas.openxmlformats.org/officeDocument/2006/relationships" xmlns:p="http://schemas.openxmlformats.org/presentationml/2006/main">
  <p:tag name="SHAPENAME" val="5. Source"/>
</p:tagLst>
</file>

<file path=ppt/tags/tag3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3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30.xml><?xml version="1.0" encoding="utf-8"?>
<p:tagLst xmlns:a="http://schemas.openxmlformats.org/drawingml/2006/main" xmlns:r="http://schemas.openxmlformats.org/officeDocument/2006/relationships" xmlns:p="http://schemas.openxmlformats.org/presentationml/2006/main">
  <p:tag name="SHAPENAME" val="5. Source"/>
</p:tagLst>
</file>

<file path=ppt/tags/tag3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36.xml><?xml version="1.0" encoding="utf-8"?>
<p:tagLst xmlns:a="http://schemas.openxmlformats.org/drawingml/2006/main" xmlns:r="http://schemas.openxmlformats.org/officeDocument/2006/relationships" xmlns:p="http://schemas.openxmlformats.org/presentationml/2006/main">
  <p:tag name="SHAPENAME" val="Title"/>
</p:tagLst>
</file>

<file path=ppt/tags/tag33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4.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0.xml><?xml version="1.0" encoding="utf-8"?>
<p:tagLst xmlns:a="http://schemas.openxmlformats.org/drawingml/2006/main" xmlns:r="http://schemas.openxmlformats.org/officeDocument/2006/relationships" xmlns:p="http://schemas.openxmlformats.org/presentationml/2006/main">
  <p:tag name="SHAPENAME" val="Title"/>
</p:tagLst>
</file>

<file path=ppt/tags/tag341.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44.xml><?xml version="1.0" encoding="utf-8"?>
<p:tagLst xmlns:a="http://schemas.openxmlformats.org/drawingml/2006/main" xmlns:r="http://schemas.openxmlformats.org/officeDocument/2006/relationships" xmlns:p="http://schemas.openxmlformats.org/presentationml/2006/main">
  <p:tag name="SHAPENAME" val="Title"/>
</p:tagLst>
</file>

<file path=ppt/tags/tag345.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48.xml><?xml version="1.0" encoding="utf-8"?>
<p:tagLst xmlns:a="http://schemas.openxmlformats.org/drawingml/2006/main" xmlns:r="http://schemas.openxmlformats.org/officeDocument/2006/relationships" xmlns:p="http://schemas.openxmlformats.org/presentationml/2006/main">
  <p:tag name="SHAPENAME" val="Title"/>
</p:tagLst>
</file>

<file path=ppt/tags/tag349.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5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53.xml><?xml version="1.0" encoding="utf-8"?>
<p:tagLst xmlns:a="http://schemas.openxmlformats.org/drawingml/2006/main" xmlns:r="http://schemas.openxmlformats.org/officeDocument/2006/relationships" xmlns:p="http://schemas.openxmlformats.org/presentationml/2006/main">
  <p:tag name="SHAPENAME" val="Titl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56.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57.xml><?xml version="1.0" encoding="utf-8"?>
<p:tagLst xmlns:a="http://schemas.openxmlformats.org/drawingml/2006/main" xmlns:r="http://schemas.openxmlformats.org/officeDocument/2006/relationships" xmlns:p="http://schemas.openxmlformats.org/presentationml/2006/main">
  <p:tag name="SHAPENAME" val="Titl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60.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61.xml><?xml version="1.0" encoding="utf-8"?>
<p:tagLst xmlns:a="http://schemas.openxmlformats.org/drawingml/2006/main" xmlns:r="http://schemas.openxmlformats.org/officeDocument/2006/relationships" xmlns:p="http://schemas.openxmlformats.org/presentationml/2006/main">
  <p:tag name="SHAPENAME" val="Titl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64.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65.xml><?xml version="1.0" encoding="utf-8"?>
<p:tagLst xmlns:a="http://schemas.openxmlformats.org/drawingml/2006/main" xmlns:r="http://schemas.openxmlformats.org/officeDocument/2006/relationships" xmlns:p="http://schemas.openxmlformats.org/presentationml/2006/main">
  <p:tag name="SHAPENAME" val="Title"/>
</p:tagLst>
</file>

<file path=ppt/tags/tag366.xml><?xml version="1.0" encoding="utf-8"?>
<p:tagLst xmlns:a="http://schemas.openxmlformats.org/drawingml/2006/main" xmlns:r="http://schemas.openxmlformats.org/officeDocument/2006/relationships" xmlns:p="http://schemas.openxmlformats.org/presentationml/2006/main">
  <p:tag name="SHAPENAME" val="5. Source"/>
</p:tagLst>
</file>

<file path=ppt/tags/tag36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71.xml><?xml version="1.0" encoding="utf-8"?>
<p:tagLst xmlns:a="http://schemas.openxmlformats.org/drawingml/2006/main" xmlns:r="http://schemas.openxmlformats.org/officeDocument/2006/relationships" xmlns:p="http://schemas.openxmlformats.org/presentationml/2006/main">
  <p:tag name="SHAPENAME" val="4. Footnote"/>
</p:tagLst>
</file>

<file path=ppt/tags/tag37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3.xml><?xml version="1.0" encoding="utf-8"?>
<p:tagLst xmlns:a="http://schemas.openxmlformats.org/drawingml/2006/main" xmlns:r="http://schemas.openxmlformats.org/officeDocument/2006/relationships" xmlns:p="http://schemas.openxmlformats.org/presentationml/2006/main">
  <p:tag name="SHAPENAME" val="Grid"/>
</p:tagLst>
</file>

<file path=ppt/tags/tag374.xml><?xml version="1.0" encoding="utf-8"?>
<p:tagLst xmlns:a="http://schemas.openxmlformats.org/drawingml/2006/main" xmlns:r="http://schemas.openxmlformats.org/officeDocument/2006/relationships" xmlns:p="http://schemas.openxmlformats.org/presentationml/2006/main">
  <p:tag name="NAME" val="Moon"/>
</p:tagLst>
</file>

<file path=ppt/tags/tag375.xml><?xml version="1.0" encoding="utf-8"?>
<p:tagLst xmlns:a="http://schemas.openxmlformats.org/drawingml/2006/main" xmlns:r="http://schemas.openxmlformats.org/officeDocument/2006/relationships" xmlns:p="http://schemas.openxmlformats.org/presentationml/2006/main">
  <p:tag name="NAME" val="Moon"/>
</p:tagLst>
</file>

<file path=ppt/tags/tag376.xml><?xml version="1.0" encoding="utf-8"?>
<p:tagLst xmlns:a="http://schemas.openxmlformats.org/drawingml/2006/main" xmlns:r="http://schemas.openxmlformats.org/officeDocument/2006/relationships" xmlns:p="http://schemas.openxmlformats.org/presentationml/2006/main">
  <p:tag name="NAME" val="Moon"/>
</p:tagLst>
</file>

<file path=ppt/tags/tag377.xml><?xml version="1.0" encoding="utf-8"?>
<p:tagLst xmlns:a="http://schemas.openxmlformats.org/drawingml/2006/main" xmlns:r="http://schemas.openxmlformats.org/officeDocument/2006/relationships" xmlns:p="http://schemas.openxmlformats.org/presentationml/2006/main">
  <p:tag name="NAME" val="Moon"/>
</p:tagLst>
</file>

<file path=ppt/tags/tag378.xml><?xml version="1.0" encoding="utf-8"?>
<p:tagLst xmlns:a="http://schemas.openxmlformats.org/drawingml/2006/main" xmlns:r="http://schemas.openxmlformats.org/officeDocument/2006/relationships" xmlns:p="http://schemas.openxmlformats.org/presentationml/2006/main">
  <p:tag name="NAME" val="Moon"/>
</p:tagLst>
</file>

<file path=ppt/tags/tag379.xml><?xml version="1.0" encoding="utf-8"?>
<p:tagLst xmlns:a="http://schemas.openxmlformats.org/drawingml/2006/main" xmlns:r="http://schemas.openxmlformats.org/officeDocument/2006/relationships" xmlns:p="http://schemas.openxmlformats.org/presentationml/2006/main">
  <p:tag name="ANGLE" val="5"/>
</p:tagLst>
</file>

<file path=ppt/tags/tag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0.xml><?xml version="1.0" encoding="utf-8"?>
<p:tagLst xmlns:a="http://schemas.openxmlformats.org/drawingml/2006/main" xmlns:r="http://schemas.openxmlformats.org/officeDocument/2006/relationships" xmlns:p="http://schemas.openxmlformats.org/presentationml/2006/main">
  <p:tag name="ANGLE" val="5"/>
</p:tagLst>
</file>

<file path=ppt/tags/tag381.xml><?xml version="1.0" encoding="utf-8"?>
<p:tagLst xmlns:a="http://schemas.openxmlformats.org/drawingml/2006/main" xmlns:r="http://schemas.openxmlformats.org/officeDocument/2006/relationships" xmlns:p="http://schemas.openxmlformats.org/presentationml/2006/main">
  <p:tag name="ANGLE" val="4"/>
</p:tagLst>
</file>

<file path=ppt/tags/tag382.xml><?xml version="1.0" encoding="utf-8"?>
<p:tagLst xmlns:a="http://schemas.openxmlformats.org/drawingml/2006/main" xmlns:r="http://schemas.openxmlformats.org/officeDocument/2006/relationships" xmlns:p="http://schemas.openxmlformats.org/presentationml/2006/main">
  <p:tag name="ANGLE" val="4"/>
</p:tagLst>
</file>

<file path=ppt/tags/tag383.xml><?xml version="1.0" encoding="utf-8"?>
<p:tagLst xmlns:a="http://schemas.openxmlformats.org/drawingml/2006/main" xmlns:r="http://schemas.openxmlformats.org/officeDocument/2006/relationships" xmlns:p="http://schemas.openxmlformats.org/presentationml/2006/main">
  <p:tag name="ANGLE" val="3"/>
</p:tagLst>
</file>

<file path=ppt/tags/tag384.xml><?xml version="1.0" encoding="utf-8"?>
<p:tagLst xmlns:a="http://schemas.openxmlformats.org/drawingml/2006/main" xmlns:r="http://schemas.openxmlformats.org/officeDocument/2006/relationships" xmlns:p="http://schemas.openxmlformats.org/presentationml/2006/main">
  <p:tag name="ANGLE" val="3"/>
</p:tagLst>
</file>

<file path=ppt/tags/tag385.xml><?xml version="1.0" encoding="utf-8"?>
<p:tagLst xmlns:a="http://schemas.openxmlformats.org/drawingml/2006/main" xmlns:r="http://schemas.openxmlformats.org/officeDocument/2006/relationships" xmlns:p="http://schemas.openxmlformats.org/presentationml/2006/main">
  <p:tag name="ANGLE" val="2"/>
</p:tagLst>
</file>

<file path=ppt/tags/tag386.xml><?xml version="1.0" encoding="utf-8"?>
<p:tagLst xmlns:a="http://schemas.openxmlformats.org/drawingml/2006/main" xmlns:r="http://schemas.openxmlformats.org/officeDocument/2006/relationships" xmlns:p="http://schemas.openxmlformats.org/presentationml/2006/main">
  <p:tag name="ANGLE" val="2"/>
</p:tagLst>
</file>

<file path=ppt/tags/tag387.xml><?xml version="1.0" encoding="utf-8"?>
<p:tagLst xmlns:a="http://schemas.openxmlformats.org/drawingml/2006/main" xmlns:r="http://schemas.openxmlformats.org/officeDocument/2006/relationships" xmlns:p="http://schemas.openxmlformats.org/presentationml/2006/main">
  <p:tag name="ANGLE" val="1"/>
</p:tagLst>
</file>

<file path=ppt/tags/tag388.xml><?xml version="1.0" encoding="utf-8"?>
<p:tagLst xmlns:a="http://schemas.openxmlformats.org/drawingml/2006/main" xmlns:r="http://schemas.openxmlformats.org/officeDocument/2006/relationships" xmlns:p="http://schemas.openxmlformats.org/presentationml/2006/main">
  <p:tag name="ANGLE" val="1"/>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91.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92.xml><?xml version="1.0" encoding="utf-8"?>
<p:tagLst xmlns:a="http://schemas.openxmlformats.org/drawingml/2006/main" xmlns:r="http://schemas.openxmlformats.org/officeDocument/2006/relationships" xmlns:p="http://schemas.openxmlformats.org/presentationml/2006/main">
  <p:tag name="SHAPENAME" val="Subtitle"/>
</p:tagLst>
</file>

<file path=ppt/tags/tag393.xml><?xml version="1.0" encoding="utf-8"?>
<p:tagLst xmlns:a="http://schemas.openxmlformats.org/drawingml/2006/main" xmlns:r="http://schemas.openxmlformats.org/officeDocument/2006/relationships" xmlns:p="http://schemas.openxmlformats.org/presentationml/2006/main">
  <p:tag name="SHAPENAME" val="Title"/>
</p:tagLst>
</file>

<file path=ppt/tags/tag394.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9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98.xml><?xml version="1.0" encoding="utf-8"?>
<p:tagLst xmlns:a="http://schemas.openxmlformats.org/drawingml/2006/main" xmlns:r="http://schemas.openxmlformats.org/officeDocument/2006/relationships" xmlns:p="http://schemas.openxmlformats.org/presentationml/2006/main">
  <p:tag name="SHAPENAME" val="Subtitle"/>
</p:tagLst>
</file>

<file path=ppt/tags/tag399.xml><?xml version="1.0" encoding="utf-8"?>
<p:tagLst xmlns:a="http://schemas.openxmlformats.org/drawingml/2006/main" xmlns:r="http://schemas.openxmlformats.org/officeDocument/2006/relationships" xmlns:p="http://schemas.openxmlformats.org/presentationml/2006/main">
  <p:tag name="SHAPENAME" val="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0.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4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7.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11.xml><?xml version="1.0" encoding="utf-8"?>
<p:tagLst xmlns:a="http://schemas.openxmlformats.org/drawingml/2006/main" xmlns:r="http://schemas.openxmlformats.org/officeDocument/2006/relationships" xmlns:p="http://schemas.openxmlformats.org/presentationml/2006/main">
  <p:tag name="SHAPENAME" val="5. Source"/>
</p:tagLst>
</file>

<file path=ppt/tags/tag4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16.xml><?xml version="1.0" encoding="utf-8"?>
<p:tagLst xmlns:a="http://schemas.openxmlformats.org/drawingml/2006/main" xmlns:r="http://schemas.openxmlformats.org/officeDocument/2006/relationships" xmlns:p="http://schemas.openxmlformats.org/presentationml/2006/main">
  <p:tag name="SHAPENAME" val="5. Source"/>
</p:tagLst>
</file>

<file path=ppt/tags/tag4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21.xml><?xml version="1.0" encoding="utf-8"?>
<p:tagLst xmlns:a="http://schemas.openxmlformats.org/drawingml/2006/main" xmlns:r="http://schemas.openxmlformats.org/officeDocument/2006/relationships" xmlns:p="http://schemas.openxmlformats.org/presentationml/2006/main">
  <p:tag name="SHAPENAME" val="5. Source"/>
</p:tagLst>
</file>

<file path=ppt/tags/tag42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26.xml><?xml version="1.0" encoding="utf-8"?>
<p:tagLst xmlns:a="http://schemas.openxmlformats.org/drawingml/2006/main" xmlns:r="http://schemas.openxmlformats.org/officeDocument/2006/relationships" xmlns:p="http://schemas.openxmlformats.org/presentationml/2006/main">
  <p:tag name="SHAPENAME" val="5. Source"/>
</p:tagLst>
</file>

<file path=ppt/tags/tag4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4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3.xml><?xml version="1.0" encoding="utf-8"?>
<p:tagLst xmlns:a="http://schemas.openxmlformats.org/drawingml/2006/main" xmlns:r="http://schemas.openxmlformats.org/officeDocument/2006/relationships" xmlns:p="http://schemas.openxmlformats.org/presentationml/2006/main">
  <p:tag name="SHAPENAME" val="5. Source"/>
</p:tagLst>
</file>

<file path=ppt/tags/tag434.xml><?xml version="1.0" encoding="utf-8"?>
<p:tagLst xmlns:a="http://schemas.openxmlformats.org/drawingml/2006/main" xmlns:r="http://schemas.openxmlformats.org/officeDocument/2006/relationships" xmlns:p="http://schemas.openxmlformats.org/presentationml/2006/main">
  <p:tag name="SHAPENAME" val="3. Subtitle"/>
</p:tagLst>
</file>

<file path=ppt/tags/tag4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6.xml><?xml version="1.0" encoding="utf-8"?>
<p:tagLst xmlns:a="http://schemas.openxmlformats.org/drawingml/2006/main" xmlns:r="http://schemas.openxmlformats.org/officeDocument/2006/relationships" xmlns:p="http://schemas.openxmlformats.org/presentationml/2006/main">
  <p:tag name="SHAPENAME" val="5. Source"/>
</p:tagLst>
</file>

<file path=ppt/tags/tag4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8.xml><?xml version="1.0" encoding="utf-8"?>
<p:tagLst xmlns:a="http://schemas.openxmlformats.org/drawingml/2006/main" xmlns:r="http://schemas.openxmlformats.org/officeDocument/2006/relationships" xmlns:p="http://schemas.openxmlformats.org/presentationml/2006/main">
  <p:tag name="SHAPENAME" val="5. Source"/>
</p:tagLst>
</file>

<file path=ppt/tags/tag4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4.xml><?xml version="1.0" encoding="utf-8"?>
<p:tagLst xmlns:a="http://schemas.openxmlformats.org/drawingml/2006/main" xmlns:r="http://schemas.openxmlformats.org/officeDocument/2006/relationships" xmlns:p="http://schemas.openxmlformats.org/presentationml/2006/main">
  <p:tag name="SHAPENAME" val="5. Source"/>
</p:tagLst>
</file>

<file path=ppt/tags/tag4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2.xml><?xml version="1.0" encoding="utf-8"?>
<p:tagLst xmlns:a="http://schemas.openxmlformats.org/drawingml/2006/main" xmlns:r="http://schemas.openxmlformats.org/officeDocument/2006/relationships" xmlns:p="http://schemas.openxmlformats.org/presentationml/2006/main">
  <p:tag name="SHAPENAME" val="5. Source"/>
</p:tagLst>
</file>

<file path=ppt/tags/tag4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46.xml><?xml version="1.0" encoding="utf-8"?>
<p:tagLst xmlns:a="http://schemas.openxmlformats.org/drawingml/2006/main" xmlns:r="http://schemas.openxmlformats.org/officeDocument/2006/relationships" xmlns:p="http://schemas.openxmlformats.org/presentationml/2006/main">
  <p:tag name="SHAPENAME" val="5. Source"/>
</p:tagLst>
</file>

<file path=ppt/tags/tag4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0.xml><?xml version="1.0" encoding="utf-8"?>
<p:tagLst xmlns:a="http://schemas.openxmlformats.org/drawingml/2006/main" xmlns:r="http://schemas.openxmlformats.org/officeDocument/2006/relationships" xmlns:p="http://schemas.openxmlformats.org/presentationml/2006/main">
  <p:tag name="SHAPENAME" val="5. Source"/>
</p:tagLst>
</file>

<file path=ppt/tags/tag4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54.xml><?xml version="1.0" encoding="utf-8"?>
<p:tagLst xmlns:a="http://schemas.openxmlformats.org/drawingml/2006/main" xmlns:r="http://schemas.openxmlformats.org/officeDocument/2006/relationships" xmlns:p="http://schemas.openxmlformats.org/presentationml/2006/main">
  <p:tag name="SHAPENAME" val="5. Source"/>
</p:tagLst>
</file>

<file path=ppt/tags/tag4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458.xml><?xml version="1.0" encoding="utf-8"?>
<p:tagLst xmlns:a="http://schemas.openxmlformats.org/drawingml/2006/main" xmlns:r="http://schemas.openxmlformats.org/officeDocument/2006/relationships" xmlns:p="http://schemas.openxmlformats.org/presentationml/2006/main">
  <p:tag name="SHAPENAME" val="5. Source"/>
</p:tagLst>
</file>

<file path=ppt/tags/tag4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2.xml><?xml version="1.0" encoding="utf-8"?>
<p:tagLst xmlns:a="http://schemas.openxmlformats.org/drawingml/2006/main" xmlns:r="http://schemas.openxmlformats.org/officeDocument/2006/relationships" xmlns:p="http://schemas.openxmlformats.org/presentationml/2006/main">
  <p:tag name="SHAPENAME" val="5. Source"/>
</p:tagLst>
</file>

<file path=ppt/tags/tag4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7.xml><?xml version="1.0" encoding="utf-8"?>
<p:tagLst xmlns:a="http://schemas.openxmlformats.org/drawingml/2006/main" xmlns:r="http://schemas.openxmlformats.org/officeDocument/2006/relationships" xmlns:p="http://schemas.openxmlformats.org/presentationml/2006/main">
  <p:tag name="SHAPENAME" val="5. Source"/>
</p:tagLst>
</file>

<file path=ppt/tags/tag46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72.xml><?xml version="1.0" encoding="utf-8"?>
<p:tagLst xmlns:a="http://schemas.openxmlformats.org/drawingml/2006/main" xmlns:r="http://schemas.openxmlformats.org/officeDocument/2006/relationships" xmlns:p="http://schemas.openxmlformats.org/presentationml/2006/main">
  <p:tag name="SHAPENAME" val="5. Source"/>
</p:tagLst>
</file>

<file path=ppt/tags/tag47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77.xml><?xml version="1.0" encoding="utf-8"?>
<p:tagLst xmlns:a="http://schemas.openxmlformats.org/drawingml/2006/main" xmlns:r="http://schemas.openxmlformats.org/officeDocument/2006/relationships" xmlns:p="http://schemas.openxmlformats.org/presentationml/2006/main">
  <p:tag name="SHAPENAME" val="5. Source"/>
</p:tagLst>
</file>

<file path=ppt/tags/tag47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82.xml><?xml version="1.0" encoding="utf-8"?>
<p:tagLst xmlns:a="http://schemas.openxmlformats.org/drawingml/2006/main" xmlns:r="http://schemas.openxmlformats.org/officeDocument/2006/relationships" xmlns:p="http://schemas.openxmlformats.org/presentationml/2006/main">
  <p:tag name="SHAPENAME" val="5. Source"/>
</p:tagLst>
</file>

<file path=ppt/tags/tag48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87.xml><?xml version="1.0" encoding="utf-8"?>
<p:tagLst xmlns:a="http://schemas.openxmlformats.org/drawingml/2006/main" xmlns:r="http://schemas.openxmlformats.org/officeDocument/2006/relationships" xmlns:p="http://schemas.openxmlformats.org/presentationml/2006/main">
  <p:tag name="SHAPENAME" val="5. Source"/>
</p:tagLst>
</file>

<file path=ppt/tags/tag48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xml><?xml version="1.0" encoding="utf-8"?>
<p:tagLst xmlns:a="http://schemas.openxmlformats.org/drawingml/2006/main" xmlns:r="http://schemas.openxmlformats.org/officeDocument/2006/relationships" xmlns:p="http://schemas.openxmlformats.org/presentationml/2006/main">
  <p:tag name="SHAPENAME" val="5. Source"/>
</p:tagLst>
</file>

<file path=ppt/tags/tag4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2.xml><?xml version="1.0" encoding="utf-8"?>
<p:tagLst xmlns:a="http://schemas.openxmlformats.org/drawingml/2006/main" xmlns:r="http://schemas.openxmlformats.org/officeDocument/2006/relationships" xmlns:p="http://schemas.openxmlformats.org/presentationml/2006/main">
  <p:tag name="SHAPENAME" val="5. Source"/>
</p:tagLst>
</file>

<file path=ppt/tags/tag49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7.xml><?xml version="1.0" encoding="utf-8"?>
<p:tagLst xmlns:a="http://schemas.openxmlformats.org/drawingml/2006/main" xmlns:r="http://schemas.openxmlformats.org/officeDocument/2006/relationships" xmlns:p="http://schemas.openxmlformats.org/presentationml/2006/main">
  <p:tag name="SHAPENAME" val="5. Source"/>
</p:tagLst>
</file>

<file path=ppt/tags/tag49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9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502.xml><?xml version="1.0" encoding="utf-8"?>
<p:tagLst xmlns:a="http://schemas.openxmlformats.org/drawingml/2006/main" xmlns:r="http://schemas.openxmlformats.org/officeDocument/2006/relationships" xmlns:p="http://schemas.openxmlformats.org/presentationml/2006/main">
  <p:tag name="SHAPENAME" val="5. Source"/>
</p:tagLst>
</file>

<file path=ppt/tags/tag50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07.xml><?xml version="1.0" encoding="utf-8"?>
<p:tagLst xmlns:a="http://schemas.openxmlformats.org/drawingml/2006/main" xmlns:r="http://schemas.openxmlformats.org/officeDocument/2006/relationships" xmlns:p="http://schemas.openxmlformats.org/presentationml/2006/main">
  <p:tag name="SHAPENAME" val="5. Source"/>
</p:tagLst>
</file>

<file path=ppt/tags/tag50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5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512.xml><?xml version="1.0" encoding="utf-8"?>
<p:tagLst xmlns:a="http://schemas.openxmlformats.org/drawingml/2006/main" xmlns:r="http://schemas.openxmlformats.org/officeDocument/2006/relationships" xmlns:p="http://schemas.openxmlformats.org/presentationml/2006/main">
  <p:tag name="SHAPENAME" val="5. Source"/>
</p:tagLst>
</file>

<file path=ppt/tags/tag51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1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17.xml><?xml version="1.0" encoding="utf-8"?>
<p:tagLst xmlns:a="http://schemas.openxmlformats.org/drawingml/2006/main" xmlns:r="http://schemas.openxmlformats.org/officeDocument/2006/relationships" xmlns:p="http://schemas.openxmlformats.org/presentationml/2006/main">
  <p:tag name="SHAPENAME" val="5. Source"/>
</p:tagLst>
</file>

<file path=ppt/tags/tag5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1.xml><?xml version="1.0" encoding="utf-8"?>
<p:tagLst xmlns:a="http://schemas.openxmlformats.org/drawingml/2006/main" xmlns:r="http://schemas.openxmlformats.org/officeDocument/2006/relationships" xmlns:p="http://schemas.openxmlformats.org/presentationml/2006/main">
  <p:tag name="SHAPENAME" val="3. Subtitle"/>
</p:tagLst>
</file>

<file path=ppt/tags/tag522.xml><?xml version="1.0" encoding="utf-8"?>
<p:tagLst xmlns:a="http://schemas.openxmlformats.org/drawingml/2006/main" xmlns:r="http://schemas.openxmlformats.org/officeDocument/2006/relationships" xmlns:p="http://schemas.openxmlformats.org/presentationml/2006/main">
  <p:tag name="SHAPENAME" val="5. Source"/>
</p:tagLst>
</file>

<file path=ppt/tags/tag5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5.xml><?xml version="1.0" encoding="utf-8"?>
<p:tagLst xmlns:a="http://schemas.openxmlformats.org/drawingml/2006/main" xmlns:r="http://schemas.openxmlformats.org/officeDocument/2006/relationships" xmlns:p="http://schemas.openxmlformats.org/presentationml/2006/main">
  <p:tag name="SHAPENAME" val="5. Source"/>
</p:tagLst>
</file>

<file path=ppt/tags/tag52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8.xml><?xml version="1.0" encoding="utf-8"?>
<p:tagLst xmlns:a="http://schemas.openxmlformats.org/drawingml/2006/main" xmlns:r="http://schemas.openxmlformats.org/officeDocument/2006/relationships" xmlns:p="http://schemas.openxmlformats.org/presentationml/2006/main">
  <p:tag name="SHAPENAME" val="5. Source"/>
</p:tagLst>
</file>

<file path=ppt/tags/tag5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36.xml><?xml version="1.0" encoding="utf-8"?>
<p:tagLst xmlns:a="http://schemas.openxmlformats.org/drawingml/2006/main" xmlns:r="http://schemas.openxmlformats.org/officeDocument/2006/relationships" xmlns:p="http://schemas.openxmlformats.org/presentationml/2006/main">
  <p:tag name="SHAPENAME" val="5. Source"/>
</p:tagLst>
</file>

<file path=ppt/tags/tag5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4.xml><?xml version="1.0" encoding="utf-8"?>
<p:tagLst xmlns:a="http://schemas.openxmlformats.org/drawingml/2006/main" xmlns:r="http://schemas.openxmlformats.org/officeDocument/2006/relationships" xmlns:p="http://schemas.openxmlformats.org/presentationml/2006/main">
  <p:tag name="SHAPENAME" val="5. Source"/>
</p:tagLst>
</file>

<file path=ppt/tags/tag540.xml><?xml version="1.0" encoding="utf-8"?>
<p:tagLst xmlns:a="http://schemas.openxmlformats.org/drawingml/2006/main" xmlns:r="http://schemas.openxmlformats.org/officeDocument/2006/relationships" xmlns:p="http://schemas.openxmlformats.org/presentationml/2006/main">
  <p:tag name="SHAPENAME" val="5. Source"/>
</p:tagLst>
</file>

<file path=ppt/tags/tag5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544.xml><?xml version="1.0" encoding="utf-8"?>
<p:tagLst xmlns:a="http://schemas.openxmlformats.org/drawingml/2006/main" xmlns:r="http://schemas.openxmlformats.org/officeDocument/2006/relationships" xmlns:p="http://schemas.openxmlformats.org/presentationml/2006/main">
  <p:tag name="SHAPENAME" val="5. Source"/>
</p:tagLst>
</file>

<file path=ppt/tags/tag5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6.xml><?xml version="1.0" encoding="utf-8"?>
<p:tagLst xmlns:a="http://schemas.openxmlformats.org/drawingml/2006/main" xmlns:r="http://schemas.openxmlformats.org/officeDocument/2006/relationships" xmlns:p="http://schemas.openxmlformats.org/presentationml/2006/main">
  <p:tag name="SHAPENAME" val="5. Source"/>
</p:tagLst>
</file>

<file path=ppt/tags/tag5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8.xml><?xml version="1.0" encoding="utf-8"?>
<p:tagLst xmlns:a="http://schemas.openxmlformats.org/drawingml/2006/main" xmlns:r="http://schemas.openxmlformats.org/officeDocument/2006/relationships" xmlns:p="http://schemas.openxmlformats.org/presentationml/2006/main">
  <p:tag name="SHAPENAME" val="5. Source"/>
</p:tagLst>
</file>

<file path=ppt/tags/tag5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0.xml><?xml version="1.0" encoding="utf-8"?>
<p:tagLst xmlns:a="http://schemas.openxmlformats.org/drawingml/2006/main" xmlns:r="http://schemas.openxmlformats.org/officeDocument/2006/relationships" xmlns:p="http://schemas.openxmlformats.org/presentationml/2006/main">
  <p:tag name="SHAPENAME" val="5. Source"/>
</p:tagLst>
</file>

<file path=ppt/tags/tag5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54.xml><?xml version="1.0" encoding="utf-8"?>
<p:tagLst xmlns:a="http://schemas.openxmlformats.org/drawingml/2006/main" xmlns:r="http://schemas.openxmlformats.org/officeDocument/2006/relationships" xmlns:p="http://schemas.openxmlformats.org/presentationml/2006/main">
  <p:tag name="SHAPENAME" val="Title"/>
</p:tagLst>
</file>

<file path=ppt/tags/tag555.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58.xml><?xml version="1.0" encoding="utf-8"?>
<p:tagLst xmlns:a="http://schemas.openxmlformats.org/drawingml/2006/main" xmlns:r="http://schemas.openxmlformats.org/officeDocument/2006/relationships" xmlns:p="http://schemas.openxmlformats.org/presentationml/2006/main">
  <p:tag name="SHAPENAME" val="Title"/>
</p:tagLst>
</file>

<file path=ppt/tags/tag559.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62.xml><?xml version="1.0" encoding="utf-8"?>
<p:tagLst xmlns:a="http://schemas.openxmlformats.org/drawingml/2006/main" xmlns:r="http://schemas.openxmlformats.org/officeDocument/2006/relationships" xmlns:p="http://schemas.openxmlformats.org/presentationml/2006/main">
  <p:tag name="SHAPENAME" val="Title"/>
</p:tagLst>
</file>

<file path=ppt/tags/tag563.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66.xml><?xml version="1.0" encoding="utf-8"?>
<p:tagLst xmlns:a="http://schemas.openxmlformats.org/drawingml/2006/main" xmlns:r="http://schemas.openxmlformats.org/officeDocument/2006/relationships" xmlns:p="http://schemas.openxmlformats.org/presentationml/2006/main">
  <p:tag name="SHAPENAME" val="Title"/>
</p:tagLst>
</file>

<file path=ppt/tags/tag567.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0.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71.xml><?xml version="1.0" encoding="utf-8"?>
<p:tagLst xmlns:a="http://schemas.openxmlformats.org/drawingml/2006/main" xmlns:r="http://schemas.openxmlformats.org/officeDocument/2006/relationships" xmlns:p="http://schemas.openxmlformats.org/presentationml/2006/main">
  <p:tag name="SHAPENAME" val="Titl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74.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75.xml><?xml version="1.0" encoding="utf-8"?>
<p:tagLst xmlns:a="http://schemas.openxmlformats.org/drawingml/2006/main" xmlns:r="http://schemas.openxmlformats.org/officeDocument/2006/relationships" xmlns:p="http://schemas.openxmlformats.org/presentationml/2006/main">
  <p:tag name="SHAPENAME" val="Titl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78.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79.xml><?xml version="1.0" encoding="utf-8"?>
<p:tagLst xmlns:a="http://schemas.openxmlformats.org/drawingml/2006/main" xmlns:r="http://schemas.openxmlformats.org/officeDocument/2006/relationships" xmlns:p="http://schemas.openxmlformats.org/presentationml/2006/main">
  <p:tag name="SHAPENAME" val="Titl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58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583.xml><?xml version="1.0" encoding="utf-8"?>
<p:tagLst xmlns:a="http://schemas.openxmlformats.org/drawingml/2006/main" xmlns:r="http://schemas.openxmlformats.org/officeDocument/2006/relationships" xmlns:p="http://schemas.openxmlformats.org/presentationml/2006/main">
  <p:tag name="SHAPENAME" val="Title"/>
</p:tagLst>
</file>

<file path=ppt/tags/tag584.xml><?xml version="1.0" encoding="utf-8"?>
<p:tagLst xmlns:a="http://schemas.openxmlformats.org/drawingml/2006/main" xmlns:r="http://schemas.openxmlformats.org/officeDocument/2006/relationships" xmlns:p="http://schemas.openxmlformats.org/presentationml/2006/main">
  <p:tag name="SHAPENAME" val="5. Source"/>
</p:tagLst>
</file>

<file path=ppt/tags/tag5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86.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8.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89.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5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1.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92.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93.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594.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595.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596.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597.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598.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599.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xml><?xml version="1.0" encoding="utf-8"?>
<p:tagLst xmlns:a="http://schemas.openxmlformats.org/drawingml/2006/main" xmlns:r="http://schemas.openxmlformats.org/officeDocument/2006/relationships" xmlns:p="http://schemas.openxmlformats.org/presentationml/2006/main">
  <p:tag name="SHAPENAME" val="Grid"/>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0.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1.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2.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3.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4.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5.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6.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7.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8.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09.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610.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11.xml><?xml version="1.0" encoding="utf-8"?>
<p:tagLst xmlns:a="http://schemas.openxmlformats.org/drawingml/2006/main" xmlns:r="http://schemas.openxmlformats.org/officeDocument/2006/relationships" xmlns:p="http://schemas.openxmlformats.org/presentationml/2006/main">
  <p:tag name="SYMBOLNAME" val="LineArrow"/>
  <p:tag name="CIRCLESTATUS" val="Blue"/>
  <p:tag name="NAME" val="LineArrowBlu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SHAPENAME" val="5. Sourc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5. Source"/>
</p:tagLst>
</file>

<file path=ppt/tags/tag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9.xml><?xml version="1.0" encoding="utf-8"?>
<p:tagLst xmlns:a="http://schemas.openxmlformats.org/drawingml/2006/main" xmlns:r="http://schemas.openxmlformats.org/officeDocument/2006/relationships" xmlns:p="http://schemas.openxmlformats.org/presentationml/2006/main">
  <p:tag name="SHAPENAME" val="5. Sourc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8.xml><?xml version="1.0" encoding="utf-8"?>
<p:tagLst xmlns:a="http://schemas.openxmlformats.org/drawingml/2006/main" xmlns:r="http://schemas.openxmlformats.org/officeDocument/2006/relationships" xmlns:p="http://schemas.openxmlformats.org/presentationml/2006/main">
  <p:tag name="SHAPENAME" val="3. Subtitle"/>
</p:tagLst>
</file>

<file path=ppt/tags/tag99.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Default Theme">
  <a:themeElements>
    <a:clrScheme name="aneo">
      <a:dk1>
        <a:srgbClr val="000000"/>
      </a:dk1>
      <a:lt1>
        <a:srgbClr val="FFFFFF"/>
      </a:lt1>
      <a:dk2>
        <a:srgbClr val="FFFFFF"/>
      </a:dk2>
      <a:lt2>
        <a:srgbClr val="FFFFFF"/>
      </a:lt2>
      <a:accent1>
        <a:srgbClr val="FE5100"/>
      </a:accent1>
      <a:accent2>
        <a:srgbClr val="FE9300"/>
      </a:accent2>
      <a:accent3>
        <a:srgbClr val="F8BE69"/>
      </a:accent3>
      <a:accent4>
        <a:srgbClr val="AAE6F0"/>
      </a:accent4>
      <a:accent5>
        <a:srgbClr val="3C9685"/>
      </a:accent5>
      <a:accent6>
        <a:srgbClr val="A3C350"/>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Default Theme" id="{B2A94A4B-591B-CB42-BA4B-7B15D817ED41}" vid="{8A430B29-55F2-D04A-9E3B-15721792013F}"/>
    </a:ext>
  </a:extLst>
</a:theme>
</file>

<file path=ppt/theme/theme2.xml><?xml version="1.0" encoding="utf-8"?>
<a:theme xmlns:a="http://schemas.openxmlformats.org/drawingml/2006/main" name="1_Default Theme">
  <a:themeElements>
    <a:clrScheme name="aneo">
      <a:dk1>
        <a:srgbClr val="000000"/>
      </a:dk1>
      <a:lt1>
        <a:srgbClr val="FFFFFF"/>
      </a:lt1>
      <a:dk2>
        <a:srgbClr val="FFFFFF"/>
      </a:dk2>
      <a:lt2>
        <a:srgbClr val="FFFFFF"/>
      </a:lt2>
      <a:accent1>
        <a:srgbClr val="FE5100"/>
      </a:accent1>
      <a:accent2>
        <a:srgbClr val="FE9300"/>
      </a:accent2>
      <a:accent3>
        <a:srgbClr val="F8BE69"/>
      </a:accent3>
      <a:accent4>
        <a:srgbClr val="AAE6F0"/>
      </a:accent4>
      <a:accent5>
        <a:srgbClr val="3C9685"/>
      </a:accent5>
      <a:accent6>
        <a:srgbClr val="A3C350"/>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Default Theme" id="{B2A94A4B-591B-CB42-BA4B-7B15D817ED41}" vid="{8A430B29-55F2-D04A-9E3B-15721792013F}"/>
    </a:ext>
  </a:extLst>
</a:theme>
</file>

<file path=ppt/theme/theme3.xml><?xml version="1.0" encoding="utf-8"?>
<a:theme xmlns:a="http://schemas.openxmlformats.org/drawingml/2006/main" name="2_Default Theme">
  <a:themeElements>
    <a:clrScheme name="Personnalisé 1">
      <a:dk1>
        <a:sysClr val="windowText" lastClr="000000"/>
      </a:dk1>
      <a:lt1>
        <a:sysClr val="window" lastClr="FFFFFF"/>
      </a:lt1>
      <a:dk2>
        <a:srgbClr val="44546A"/>
      </a:dk2>
      <a:lt2>
        <a:srgbClr val="E7E6E6"/>
      </a:lt2>
      <a:accent1>
        <a:srgbClr val="FE5100"/>
      </a:accent1>
      <a:accent2>
        <a:srgbClr val="FFB600"/>
      </a:accent2>
      <a:accent3>
        <a:srgbClr val="FF0000"/>
      </a:accent3>
      <a:accent4>
        <a:srgbClr val="000F9F"/>
      </a:accent4>
      <a:accent5>
        <a:srgbClr val="5B9BD5"/>
      </a:accent5>
      <a:accent6>
        <a:srgbClr val="70AD47"/>
      </a:accent6>
      <a:hlink>
        <a:srgbClr val="0563C1"/>
      </a:hlink>
      <a:folHlink>
        <a:srgbClr val="954F72"/>
      </a:folHlink>
    </a:clrScheme>
    <a:fontScheme name="Aneo 2023">
      <a:majorFont>
        <a:latin typeface="Poppins"/>
        <a:ea typeface=""/>
        <a:cs typeface=""/>
      </a:majorFont>
      <a:minorFont>
        <a:latin typeface="Lexend dec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Default Theme" id="{B2A94A4B-591B-CB42-BA4B-7B15D817ED41}" vid="{8A430B29-55F2-D04A-9E3B-15721792013F}"/>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8B20E32429E4488C5A4A5AC8D06B13" ma:contentTypeVersion="4" ma:contentTypeDescription="Crée un document." ma:contentTypeScope="" ma:versionID="6644fc5bf6a76d7954fe9125990cc10c">
  <xsd:schema xmlns:xsd="http://www.w3.org/2001/XMLSchema" xmlns:xs="http://www.w3.org/2001/XMLSchema" xmlns:p="http://schemas.microsoft.com/office/2006/metadata/properties" xmlns:ns2="e493ed93-9ac3-4f3c-aef5-445be4afc9dc" targetNamespace="http://schemas.microsoft.com/office/2006/metadata/properties" ma:root="true" ma:fieldsID="8c36826b6a4563f983158458d970d778" ns2:_="">
    <xsd:import namespace="e493ed93-9ac3-4f3c-aef5-445be4afc9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93ed93-9ac3-4f3c-aef5-445be4afc9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E7C807-32EC-4E70-8E48-93DC790EC9F4}">
  <ds:schemaRefs>
    <ds:schemaRef ds:uri="http://schemas.microsoft.com/sharepoint/v3/contenttype/forms"/>
  </ds:schemaRefs>
</ds:datastoreItem>
</file>

<file path=customXml/itemProps2.xml><?xml version="1.0" encoding="utf-8"?>
<ds:datastoreItem xmlns:ds="http://schemas.openxmlformats.org/officeDocument/2006/customXml" ds:itemID="{704029A6-171E-4205-988D-B18FB4423C44}">
  <ds:schemaRef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schemas.openxmlformats.org/package/2006/metadata/core-properties"/>
    <ds:schemaRef ds:uri="http://purl.org/dc/elements/1.1/"/>
    <ds:schemaRef ds:uri="e493ed93-9ac3-4f3c-aef5-445be4afc9dc"/>
    <ds:schemaRef ds:uri="http://schemas.microsoft.com/office/2006/metadata/properties"/>
  </ds:schemaRefs>
</ds:datastoreItem>
</file>

<file path=customXml/itemProps3.xml><?xml version="1.0" encoding="utf-8"?>
<ds:datastoreItem xmlns:ds="http://schemas.openxmlformats.org/officeDocument/2006/customXml" ds:itemID="{DE3C7834-2CC8-49DD-8EDD-32D17C6C5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93ed93-9ac3-4f3c-aef5-445be4afc9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19545</TotalTime>
  <Words>7335</Words>
  <Application>Microsoft Office PowerPoint</Application>
  <PresentationFormat>Grand écran</PresentationFormat>
  <Paragraphs>1050</Paragraphs>
  <Slides>80</Slides>
  <Notes>51</Notes>
  <HiddenSlides>5</HiddenSlides>
  <MMClips>1</MMClips>
  <ScaleCrop>false</ScaleCrop>
  <HeadingPairs>
    <vt:vector size="8" baseType="variant">
      <vt:variant>
        <vt:lpstr>Polices utilisées</vt:lpstr>
      </vt:variant>
      <vt:variant>
        <vt:i4>28</vt:i4>
      </vt:variant>
      <vt:variant>
        <vt:lpstr>Thème</vt:lpstr>
      </vt:variant>
      <vt:variant>
        <vt:i4>3</vt:i4>
      </vt:variant>
      <vt:variant>
        <vt:lpstr>Serveurs OLE incorporés</vt:lpstr>
      </vt:variant>
      <vt:variant>
        <vt:i4>1</vt:i4>
      </vt:variant>
      <vt:variant>
        <vt:lpstr>Titres des diapositives</vt:lpstr>
      </vt:variant>
      <vt:variant>
        <vt:i4>80</vt:i4>
      </vt:variant>
    </vt:vector>
  </HeadingPairs>
  <TitlesOfParts>
    <vt:vector size="112" baseType="lpstr">
      <vt:lpstr>Aptos</vt:lpstr>
      <vt:lpstr>Argentum Sans</vt:lpstr>
      <vt:lpstr>Arial</vt:lpstr>
      <vt:lpstr>Calibri</vt:lpstr>
      <vt:lpstr>Georgia</vt:lpstr>
      <vt:lpstr>GothamBold</vt:lpstr>
      <vt:lpstr>GothamBook</vt:lpstr>
      <vt:lpstr>Lato</vt:lpstr>
      <vt:lpstr>Lexend deca</vt:lpstr>
      <vt:lpstr>Lexend deca</vt:lpstr>
      <vt:lpstr>Lexend Deca Medium</vt:lpstr>
      <vt:lpstr>Lobster 1.4</vt:lpstr>
      <vt:lpstr>Montserrat</vt:lpstr>
      <vt:lpstr>Poppins</vt:lpstr>
      <vt:lpstr>Poppins Bold</vt:lpstr>
      <vt:lpstr>Poppins Bold</vt:lpstr>
      <vt:lpstr>Poppins Light</vt:lpstr>
      <vt:lpstr>Poppins Medium</vt:lpstr>
      <vt:lpstr>Poppins SemiBold</vt:lpstr>
      <vt:lpstr>Quattrocento Sans</vt:lpstr>
      <vt:lpstr>Roboto</vt:lpstr>
      <vt:lpstr>Roboto 1</vt:lpstr>
      <vt:lpstr>Roboto 1 Bold</vt:lpstr>
      <vt:lpstr>Roboto 3</vt:lpstr>
      <vt:lpstr>Roboto Bold</vt:lpstr>
      <vt:lpstr>Segoe UI</vt:lpstr>
      <vt:lpstr>Söhne</vt:lpstr>
      <vt:lpstr>Wingdings</vt:lpstr>
      <vt:lpstr>Default Theme</vt:lpstr>
      <vt:lpstr>1_Default Theme</vt:lpstr>
      <vt:lpstr>2_Default Theme</vt:lpstr>
      <vt:lpstr>think-cell Slide</vt:lpstr>
      <vt:lpstr>Pratiques fondamentales du management</vt:lpstr>
      <vt:lpstr>Pourquoi cette formation ? </vt:lpstr>
      <vt:lpstr>Programme</vt:lpstr>
      <vt:lpstr>Rappel des profils DISC</vt:lpstr>
      <vt:lpstr>Ice breaker : débat mouvant</vt:lpstr>
      <vt:lpstr>Adapter son management selon les situations</vt:lpstr>
      <vt:lpstr>Présentation PowerPoint</vt:lpstr>
      <vt:lpstr>Le management situationnel</vt:lpstr>
      <vt:lpstr>Définir l’autonomie</vt:lpstr>
      <vt:lpstr>Déterminer le niveau d’autonomie </vt:lpstr>
      <vt:lpstr>Adapter son style de management</vt:lpstr>
      <vt:lpstr>Atelier : repérer les styles</vt:lpstr>
      <vt:lpstr>Les styles de management situationnel</vt:lpstr>
      <vt:lpstr>Correspondance DISC – Styles managériaux suggérés</vt:lpstr>
      <vt:lpstr>En terminer avec les idées reçues</vt:lpstr>
      <vt:lpstr>La délégation : un contrat</vt:lpstr>
      <vt:lpstr>Les 7 niveaux de délégation</vt:lpstr>
      <vt:lpstr>Atelier 9 : le delegation poker</vt:lpstr>
      <vt:lpstr>PAUSE</vt:lpstr>
      <vt:lpstr>Créer les conditions de la performance individuelle et collective</vt:lpstr>
      <vt:lpstr>Qu’est-ce qu’une performance efficace en Appart’Hôtel ? </vt:lpstr>
      <vt:lpstr>Présentation PowerPoint</vt:lpstr>
      <vt:lpstr>Un objectif</vt:lpstr>
      <vt:lpstr>Présentation PowerPoint</vt:lpstr>
      <vt:lpstr>Rédiger un objectif</vt:lpstr>
      <vt:lpstr>Guide de formulation d’objectifs adaptés au profil DISC</vt:lpstr>
      <vt:lpstr>Présentation PowerPoint</vt:lpstr>
      <vt:lpstr>Atelier  : fixer des objectifs – jeu de rôle</vt:lpstr>
      <vt:lpstr>Atelier  : les rôles et situations</vt:lpstr>
      <vt:lpstr>Présentation PowerPoint</vt:lpstr>
      <vt:lpstr>Présentation PowerPoint</vt:lpstr>
      <vt:lpstr>Réussir ses points individuels</vt:lpstr>
      <vt:lpstr>Présentation PowerPoint</vt:lpstr>
      <vt:lpstr>Présentation PowerPoint</vt:lpstr>
      <vt:lpstr>Atelier  : fixer des objectifs</vt:lpstr>
      <vt:lpstr>Présentation PowerPoint</vt:lpstr>
      <vt:lpstr>Présentation PowerPoint</vt:lpstr>
      <vt:lpstr>Les rituels essentiels d’un manager de proximité</vt:lpstr>
      <vt:lpstr>Des rituels efficaces</vt:lpstr>
      <vt:lpstr>Atelier  : préparer un rituel</vt:lpstr>
      <vt:lpstr>Bon appétit</vt:lpstr>
      <vt:lpstr>Valoriser la contribution de chacun et renforcer l’engagement</vt:lpstr>
      <vt:lpstr>Pourquoi valoriser ? </vt:lpstr>
      <vt:lpstr>Les signes de reconnaissance</vt:lpstr>
      <vt:lpstr>La reconnaissance en environnement professionnel à forte pression</vt:lpstr>
      <vt:lpstr>Les styles de reconnaissance selon les profils DISC</vt:lpstr>
      <vt:lpstr>Atelier  : ritualiser la reconnaissance</vt:lpstr>
      <vt:lpstr>C’est quoi pour vous un feedback ? </vt:lpstr>
      <vt:lpstr>Les 5 piliers du feedback</vt:lpstr>
      <vt:lpstr>Un feedback …</vt:lpstr>
      <vt:lpstr>Quelles sont mes pratiques ? </vt:lpstr>
      <vt:lpstr>La préparation</vt:lpstr>
      <vt:lpstr>La réalisation</vt:lpstr>
      <vt:lpstr>La décision : STOP</vt:lpstr>
      <vt:lpstr>La décision : ENCORE</vt:lpstr>
      <vt:lpstr>Utiliser le DESC pour faire un feedback</vt:lpstr>
      <vt:lpstr>Atelier  : faire du feedback</vt:lpstr>
      <vt:lpstr>PAUSE</vt:lpstr>
      <vt:lpstr>Mobiliser les ressources de l’équipe</vt:lpstr>
      <vt:lpstr>Motiver</vt:lpstr>
      <vt:lpstr>Présentation PowerPoint</vt:lpstr>
      <vt:lpstr>La motivation intrinsèque</vt:lpstr>
      <vt:lpstr>Motiver son équipe</vt:lpstr>
      <vt:lpstr>Présentation PowerPoint</vt:lpstr>
      <vt:lpstr>Evaluer les motivations</vt:lpstr>
      <vt:lpstr>Atelier  : découvrir les motivations intrinsèques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Mon bilan et mon plan d’actions</vt:lpstr>
      <vt:lpstr>Présentation PowerPoint</vt:lpstr>
      <vt:lpstr>Merci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Stéphanie BONNET</dc:creator>
  <cp:lastModifiedBy>Stéphanie BONNET</cp:lastModifiedBy>
  <cp:revision>11</cp:revision>
  <dcterms:created xsi:type="dcterms:W3CDTF">2025-03-28T10:37:33Z</dcterms:created>
  <dcterms:modified xsi:type="dcterms:W3CDTF">2025-09-23T09:00:57Z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0x010100688B20E32429E4488C5A4A5AC8D06B13</vt:lpwstr>
  </property>
</Properties>
</file>